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2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3.xml" ContentType="application/vnd.openxmlformats-officedocument.theme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968" r:id="rId1"/>
    <p:sldMasterId id="2147483969" r:id="rId2"/>
    <p:sldMasterId id="2147483970" r:id="rId3"/>
    <p:sldMasterId id="2147483971" r:id="rId4"/>
  </p:sldMasterIdLst>
  <p:notesMasterIdLst>
    <p:notesMasterId r:id="rId27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x="9144000" cy="5143500" type="screen16x9"/>
  <p:notesSz cx="6858000" cy="9144000"/>
  <p:embeddedFontLst>
    <p:embeddedFont>
      <p:font typeface="Inter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27" autoAdjust="0"/>
    <p:restoredTop sz="82637" autoAdjust="0"/>
  </p:normalViewPr>
  <p:slideViewPr>
    <p:cSldViewPr snapToGrid="0">
      <p:cViewPr varScale="1">
        <p:scale>
          <a:sx n="90" d="100"/>
          <a:sy n="90" d="100"/>
        </p:scale>
        <p:origin x="1498" y="5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2017ebdc5cd_0_7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[Alaric]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>
                <a:solidFill>
                  <a:schemeClr val="dk1"/>
                </a:solidFill>
              </a:rPr>
              <a:t>explain </a:t>
            </a:r>
            <a:r>
              <a:rPr lang="de" b="1">
                <a:solidFill>
                  <a:schemeClr val="dk1"/>
                </a:solidFill>
              </a:rPr>
              <a:t>agenda</a:t>
            </a:r>
            <a:r>
              <a:rPr lang="de">
                <a:solidFill>
                  <a:schemeClr val="dk1"/>
                </a:solidFill>
              </a:rPr>
              <a:t> for our presentation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Data mining group MAGnet miners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exploring co-expression networks</a:t>
            </a:r>
            <a:endParaRPr/>
          </a:p>
        </p:txBody>
      </p:sp>
      <p:sp>
        <p:nvSpPr>
          <p:cNvPr id="1712" name="Google Shape;1712;g2017ebdc5cd_0_7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g2017ebdc5cd_0_150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[Ramón]</a:t>
            </a:r>
            <a:endParaRPr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We are looking for nodes with certain characteristics in the gene co-expression network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1st High participation coefficient: calculated by …</a:t>
            </a:r>
            <a:endParaRPr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/>
              <a:t>2nd low within-module degree puts the node on the periphery of a cluster</a:t>
            </a:r>
            <a:endParaRPr/>
          </a:p>
        </p:txBody>
      </p:sp>
      <p:sp>
        <p:nvSpPr>
          <p:cNvPr id="1830" name="Google Shape;1830;g2017ebdc5cd_0_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2" name="Google Shape;1852;g2017ebdc5cd_0_868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[Ramón]</a:t>
            </a:r>
            <a:endParaRPr/>
          </a:p>
        </p:txBody>
      </p:sp>
      <p:sp>
        <p:nvSpPr>
          <p:cNvPr id="1853" name="Google Shape;1853;g2017ebdc5cd_0_86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5" name="Google Shape;1865;g2017ebdc5cd_4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6" name="Google Shape;1866;g2017ebdc5cd_4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[Ramón]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7" name="Google Shape;1887;g2017ebdc5cd_4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8" name="Google Shape;1888;g2017ebdc5cd_4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[Patrick]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5" name="Google Shape;1895;g2017ebdc5cd_4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[Patrick]</a:t>
            </a:r>
            <a:endParaRPr/>
          </a:p>
        </p:txBody>
      </p:sp>
      <p:sp>
        <p:nvSpPr>
          <p:cNvPr id="1896" name="Google Shape;1896;g2017ebdc5cd_4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2017ebdc5cd_0_870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[Patrick]</a:t>
            </a:r>
            <a:endParaRPr/>
          </a:p>
        </p:txBody>
      </p:sp>
      <p:sp>
        <p:nvSpPr>
          <p:cNvPr id="1908" name="Google Shape;1908;g2017ebdc5cd_0_87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g2013b547708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9" name="Google Shape;1919;g2013b547708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2013b54770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2013b54770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2017ebdc5cd_0_90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de" sz="800">
                <a:solidFill>
                  <a:srgbClr val="05050F"/>
                </a:solidFill>
                <a:latin typeface="Inter"/>
                <a:ea typeface="Inter"/>
                <a:cs typeface="Inter"/>
                <a:sym typeface="Inter"/>
              </a:rPr>
              <a:t>What about the sample size in VCM, isn’t it too small? What would we do if we had more time and resources available?</a:t>
            </a:r>
            <a:endParaRPr sz="800">
              <a:solidFill>
                <a:srgbClr val="05050F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3" name="Google Shape;1943;g2017ebdc5cd_0_90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" name="Google Shape;2129;g2017ebdc5cd_0_94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[DONE]</a:t>
            </a:r>
            <a:endParaRPr/>
          </a:p>
        </p:txBody>
      </p:sp>
      <p:sp>
        <p:nvSpPr>
          <p:cNvPr id="2130" name="Google Shape;2130;g2017ebdc5cd_0_94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2017ebdc5cd_0_33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/>
              <a:t>[Alaric]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The </a:t>
            </a:r>
            <a:r>
              <a:rPr lang="de" b="1" dirty="0"/>
              <a:t>aims</a:t>
            </a:r>
            <a:r>
              <a:rPr lang="de" dirty="0"/>
              <a:t> for our project were to focus on the regulatory aspects of gene expression data in cardiomyopathy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1st aim: identify key genes that have the property of switching on or off clusters of other genes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2nd aim viral causes of cardiomyopathy because strong influence on gene expression is a confounding factors</a:t>
            </a:r>
            <a:endParaRPr dirty="0"/>
          </a:p>
          <a:p>
            <a:pPr marL="914400" lvl="1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3rd linking our results with existing literature and curated databases Wikipathways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We</a:t>
            </a:r>
            <a:r>
              <a:rPr lang="de" b="1" dirty="0"/>
              <a:t> hypothesize</a:t>
            </a:r>
            <a:r>
              <a:rPr lang="de" dirty="0"/>
              <a:t> that specific genes could have a role in transitioning from a healthy to a disease phenotype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Choose to focus on </a:t>
            </a:r>
            <a:r>
              <a:rPr lang="de" b="1" dirty="0"/>
              <a:t>dilated cardiomyopathy</a:t>
            </a:r>
            <a:r>
              <a:rPr lang="de" dirty="0"/>
              <a:t> as the underlying mechanisms are less than for cardiac hypertrophy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Variety of different cause from exposure to toxins or infections and inflammation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Enlargement and dilation of one or both ventricles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Reduced contractility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de" dirty="0"/>
              <a:t>Increase the chance of developing heart failure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20" name="Google Shape;1720;g2017ebdc5cd_0_3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8" name="Google Shape;2138;g2017ebdc5cd_0_94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[DONE]</a:t>
            </a:r>
            <a:endParaRPr/>
          </a:p>
        </p:txBody>
      </p:sp>
      <p:sp>
        <p:nvSpPr>
          <p:cNvPr id="2139" name="Google Shape;2139;g2017ebdc5cd_0_9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2017ebdc5cd_0_94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[DONE]</a:t>
            </a:r>
            <a:endParaRPr/>
          </a:p>
        </p:txBody>
      </p:sp>
      <p:sp>
        <p:nvSpPr>
          <p:cNvPr id="2148" name="Google Shape;2148;g2017ebdc5cd_0_9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6" name="Google Shape;2156;g2017ebdc5cd_0_945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[DONE]</a:t>
            </a:r>
            <a:endParaRPr/>
          </a:p>
        </p:txBody>
      </p:sp>
      <p:sp>
        <p:nvSpPr>
          <p:cNvPr id="2157" name="Google Shape;2157;g2017ebdc5cd_0_9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3" name="Google Shape;1733;g2017ebdc5cd_4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[Alaric]</a:t>
            </a:r>
            <a:endParaRPr/>
          </a:p>
        </p:txBody>
      </p:sp>
      <p:sp>
        <p:nvSpPr>
          <p:cNvPr id="1734" name="Google Shape;1734;g2017ebdc5cd_4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g2017ebdc5cd_1_76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[Alaric]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2084531 -&gt; red #d02d1f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2323245 -&gt; blue #1717f5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1" name="Google Shape;1741;g2017ebdc5cd_1_7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" name="Google Shape;1761;g1d723383134_2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2" name="Google Shape;1762;g1d723383134_2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7" name="Google Shape;1767;g2017ebdc5cd_0_49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[Luca]</a:t>
            </a:r>
            <a:endParaRPr/>
          </a:p>
        </p:txBody>
      </p:sp>
      <p:sp>
        <p:nvSpPr>
          <p:cNvPr id="1768" name="Google Shape;1768;g2017ebdc5cd_0_49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g2017ebdc5cd_4_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[Luca]</a:t>
            </a:r>
            <a:endParaRPr/>
          </a:p>
        </p:txBody>
      </p:sp>
      <p:sp>
        <p:nvSpPr>
          <p:cNvPr id="1782" name="Google Shape;1782;g2017ebdc5cd_4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0" name="Google Shape;1790;g2013b547708_4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[Luca]</a:t>
            </a:r>
            <a:endParaRPr/>
          </a:p>
        </p:txBody>
      </p:sp>
      <p:sp>
        <p:nvSpPr>
          <p:cNvPr id="1791" name="Google Shape;1791;g2013b547708_4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9" name="Google Shape;1809;g2013b547708_4_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[Luca]</a:t>
            </a:r>
            <a:endParaRPr/>
          </a:p>
        </p:txBody>
      </p:sp>
      <p:sp>
        <p:nvSpPr>
          <p:cNvPr id="1810" name="Google Shape;1810;g2013b547708_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4.xml"/></Relationships>
</file>

<file path=ppt/slideLayouts/_rels/slideLayout2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4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ault Layout">
  <p:cSld name="10_Default Layou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10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84" name="Google Shape;584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3977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102"/>
          <p:cNvSpPr>
            <a:spLocks noGrp="1"/>
          </p:cNvSpPr>
          <p:nvPr>
            <p:ph type="pic" idx="2"/>
          </p:nvPr>
        </p:nvSpPr>
        <p:spPr>
          <a:xfrm>
            <a:off x="4140513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efault Layout">
  <p:cSld name="11_Default Layout"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9932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103"/>
          <p:cNvSpPr>
            <a:spLocks noGrp="1"/>
          </p:cNvSpPr>
          <p:nvPr>
            <p:ph type="pic" idx="2"/>
          </p:nvPr>
        </p:nvSpPr>
        <p:spPr>
          <a:xfrm>
            <a:off x="5016468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89" name="Google Shape;589;p10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0" name="Google Shape;590;p103"/>
          <p:cNvSpPr>
            <a:spLocks noGrp="1"/>
          </p:cNvSpPr>
          <p:nvPr>
            <p:ph type="pic" idx="3"/>
          </p:nvPr>
        </p:nvSpPr>
        <p:spPr>
          <a:xfrm>
            <a:off x="5526134" y="2714630"/>
            <a:ext cx="1331700" cy="28224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Default Layout">
  <p:cSld name="12_Default Layout"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10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93" name="Google Shape;593;p104"/>
          <p:cNvSpPr>
            <a:spLocks noGrp="1"/>
          </p:cNvSpPr>
          <p:nvPr>
            <p:ph type="pic" idx="2"/>
          </p:nvPr>
        </p:nvSpPr>
        <p:spPr>
          <a:xfrm rot="-5400000">
            <a:off x="6325854" y="698266"/>
            <a:ext cx="2007600" cy="42546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Default Layout">
  <p:cSld name="20_Default Layout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105"/>
          <p:cNvSpPr>
            <a:spLocks noGrp="1"/>
          </p:cNvSpPr>
          <p:nvPr>
            <p:ph type="pic" idx="2"/>
          </p:nvPr>
        </p:nvSpPr>
        <p:spPr>
          <a:xfrm>
            <a:off x="4043645" y="1425178"/>
            <a:ext cx="967800" cy="2064600"/>
          </a:xfrm>
          <a:prstGeom prst="roundRect">
            <a:avLst>
              <a:gd name="adj" fmla="val 93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96" name="Google Shape;596;p105"/>
          <p:cNvSpPr>
            <a:spLocks noGrp="1"/>
          </p:cNvSpPr>
          <p:nvPr>
            <p:ph type="pic" idx="3"/>
          </p:nvPr>
        </p:nvSpPr>
        <p:spPr>
          <a:xfrm>
            <a:off x="6229348" y="1171575"/>
            <a:ext cx="21423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97" name="Google Shape;597;p105"/>
          <p:cNvSpPr>
            <a:spLocks noGrp="1"/>
          </p:cNvSpPr>
          <p:nvPr>
            <p:ph type="pic" idx="4"/>
          </p:nvPr>
        </p:nvSpPr>
        <p:spPr>
          <a:xfrm>
            <a:off x="6221348" y="3043241"/>
            <a:ext cx="21423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98" name="Google Shape;598;p105"/>
          <p:cNvSpPr>
            <a:spLocks noGrp="1"/>
          </p:cNvSpPr>
          <p:nvPr>
            <p:ph type="pic" idx="5"/>
          </p:nvPr>
        </p:nvSpPr>
        <p:spPr>
          <a:xfrm>
            <a:off x="778669" y="1171568"/>
            <a:ext cx="2142300" cy="3543300"/>
          </a:xfrm>
          <a:prstGeom prst="roundRect">
            <a:avLst>
              <a:gd name="adj" fmla="val 557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99" name="Google Shape;599;p10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5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Default Layout">
  <p:cSld name="22_Default Layout"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106"/>
          <p:cNvSpPr>
            <a:spLocks noGrp="1"/>
          </p:cNvSpPr>
          <p:nvPr>
            <p:ph type="pic" idx="2"/>
          </p:nvPr>
        </p:nvSpPr>
        <p:spPr>
          <a:xfrm>
            <a:off x="3795450" y="1268731"/>
            <a:ext cx="1553100" cy="33663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02" name="Google Shape;602;p10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Default Layout">
  <p:cSld name="23_Default Layout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0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605" name="Google Shape;605;p10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083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107"/>
          <p:cNvSpPr>
            <a:spLocks noGrp="1"/>
          </p:cNvSpPr>
          <p:nvPr>
            <p:ph type="pic" idx="2"/>
          </p:nvPr>
        </p:nvSpPr>
        <p:spPr>
          <a:xfrm>
            <a:off x="935619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Default Layout">
  <p:cSld name="25_Default Layout"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08"/>
          <p:cNvSpPr>
            <a:spLocks noGrp="1"/>
          </p:cNvSpPr>
          <p:nvPr>
            <p:ph type="pic" idx="2"/>
          </p:nvPr>
        </p:nvSpPr>
        <p:spPr>
          <a:xfrm>
            <a:off x="6232922" y="221457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09" name="Google Shape;609;p108"/>
          <p:cNvSpPr>
            <a:spLocks noGrp="1"/>
          </p:cNvSpPr>
          <p:nvPr>
            <p:ph type="pic" idx="3"/>
          </p:nvPr>
        </p:nvSpPr>
        <p:spPr>
          <a:xfrm>
            <a:off x="4305750" y="2600325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0" name="Google Shape;610;p108"/>
          <p:cNvSpPr>
            <a:spLocks noGrp="1"/>
          </p:cNvSpPr>
          <p:nvPr>
            <p:ph type="pic" idx="4"/>
          </p:nvPr>
        </p:nvSpPr>
        <p:spPr>
          <a:xfrm>
            <a:off x="6232922" y="4132661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1" name="Google Shape;611;p108"/>
          <p:cNvSpPr>
            <a:spLocks noGrp="1"/>
          </p:cNvSpPr>
          <p:nvPr>
            <p:ph type="pic" idx="5"/>
          </p:nvPr>
        </p:nvSpPr>
        <p:spPr>
          <a:xfrm>
            <a:off x="4302179" y="-1313677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2" name="Google Shape;612;p108"/>
          <p:cNvSpPr txBox="1">
            <a:spLocks noGrp="1"/>
          </p:cNvSpPr>
          <p:nvPr>
            <p:ph type="title"/>
          </p:nvPr>
        </p:nvSpPr>
        <p:spPr>
          <a:xfrm>
            <a:off x="771525" y="1171575"/>
            <a:ext cx="3332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Default Layout">
  <p:cSld name="26_Default Layout"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9"/>
          <p:cNvSpPr>
            <a:spLocks noGrp="1"/>
          </p:cNvSpPr>
          <p:nvPr>
            <p:ph type="pic" idx="2"/>
          </p:nvPr>
        </p:nvSpPr>
        <p:spPr>
          <a:xfrm>
            <a:off x="6232922" y="-1482324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5" name="Google Shape;615;p109"/>
          <p:cNvSpPr>
            <a:spLocks noGrp="1"/>
          </p:cNvSpPr>
          <p:nvPr>
            <p:ph type="pic" idx="3"/>
          </p:nvPr>
        </p:nvSpPr>
        <p:spPr>
          <a:xfrm>
            <a:off x="4305750" y="1257303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6" name="Google Shape;616;p109"/>
          <p:cNvSpPr>
            <a:spLocks noGrp="1"/>
          </p:cNvSpPr>
          <p:nvPr>
            <p:ph type="pic" idx="4"/>
          </p:nvPr>
        </p:nvSpPr>
        <p:spPr>
          <a:xfrm>
            <a:off x="6232922" y="2426325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7" name="Google Shape;617;p109"/>
          <p:cNvSpPr>
            <a:spLocks noGrp="1"/>
          </p:cNvSpPr>
          <p:nvPr>
            <p:ph type="pic" idx="5"/>
          </p:nvPr>
        </p:nvSpPr>
        <p:spPr>
          <a:xfrm>
            <a:off x="4302179" y="-2628893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18" name="Google Shape;618;p109"/>
          <p:cNvSpPr txBox="1">
            <a:spLocks noGrp="1"/>
          </p:cNvSpPr>
          <p:nvPr>
            <p:ph type="title"/>
          </p:nvPr>
        </p:nvSpPr>
        <p:spPr>
          <a:xfrm>
            <a:off x="771525" y="1171575"/>
            <a:ext cx="3332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Default Layout">
  <p:cSld name="27_Default Layout"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110"/>
          <p:cNvSpPr>
            <a:spLocks noGrp="1"/>
          </p:cNvSpPr>
          <p:nvPr>
            <p:ph type="pic" idx="2"/>
          </p:nvPr>
        </p:nvSpPr>
        <p:spPr>
          <a:xfrm>
            <a:off x="6554513" y="821929"/>
            <a:ext cx="1794900" cy="3828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21" name="Google Shape;621;p11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085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22" name="Google Shape;622;p110"/>
          <p:cNvSpPr>
            <a:spLocks noGrp="1"/>
          </p:cNvSpPr>
          <p:nvPr>
            <p:ph type="pic" idx="3"/>
          </p:nvPr>
        </p:nvSpPr>
        <p:spPr>
          <a:xfrm>
            <a:off x="5234939" y="485775"/>
            <a:ext cx="1732200" cy="3729600"/>
          </a:xfrm>
          <a:prstGeom prst="roundRect">
            <a:avLst>
              <a:gd name="adj" fmla="val 1198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pple watch screen layout">
  <p:cSld name="3_apple watch screen layout"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11"/>
          <p:cNvSpPr>
            <a:spLocks noGrp="1"/>
          </p:cNvSpPr>
          <p:nvPr>
            <p:ph type="pic" idx="2"/>
          </p:nvPr>
        </p:nvSpPr>
        <p:spPr>
          <a:xfrm rot="-1385545">
            <a:off x="3773809" y="462512"/>
            <a:ext cx="2062132" cy="4362545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25" name="Google Shape;625;p111"/>
          <p:cNvSpPr>
            <a:spLocks noGrp="1"/>
          </p:cNvSpPr>
          <p:nvPr>
            <p:ph type="pic" idx="3"/>
          </p:nvPr>
        </p:nvSpPr>
        <p:spPr>
          <a:xfrm rot="3950622">
            <a:off x="883630" y="2969007"/>
            <a:ext cx="2062180" cy="4362713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26" name="Google Shape;626;p111"/>
          <p:cNvSpPr>
            <a:spLocks noGrp="1"/>
          </p:cNvSpPr>
          <p:nvPr>
            <p:ph type="pic" idx="4"/>
          </p:nvPr>
        </p:nvSpPr>
        <p:spPr>
          <a:xfrm rot="-6781276">
            <a:off x="6735980" y="-2040114"/>
            <a:ext cx="2062020" cy="4362914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Default Layout">
  <p:cSld name="32_Default Layout"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2"/>
          <p:cNvSpPr>
            <a:spLocks noGrp="1"/>
          </p:cNvSpPr>
          <p:nvPr>
            <p:ph type="pic" idx="2"/>
          </p:nvPr>
        </p:nvSpPr>
        <p:spPr>
          <a:xfrm rot="1943179">
            <a:off x="4349495" y="2315862"/>
            <a:ext cx="1568821" cy="3337568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29" name="Google Shape;629;p11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0" name="Google Shape;630;p112"/>
          <p:cNvSpPr>
            <a:spLocks noGrp="1"/>
          </p:cNvSpPr>
          <p:nvPr>
            <p:ph type="pic" idx="3"/>
          </p:nvPr>
        </p:nvSpPr>
        <p:spPr>
          <a:xfrm rot="-3485113">
            <a:off x="6595167" y="477817"/>
            <a:ext cx="1568502" cy="3337376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31" name="Google Shape;631;p112"/>
          <p:cNvSpPr>
            <a:spLocks noGrp="1"/>
          </p:cNvSpPr>
          <p:nvPr>
            <p:ph type="pic" idx="4"/>
          </p:nvPr>
        </p:nvSpPr>
        <p:spPr>
          <a:xfrm rot="-3482186">
            <a:off x="7201656" y="3028550"/>
            <a:ext cx="1568628" cy="3337627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Default Layout">
  <p:cSld name="34_Default Layout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113"/>
          <p:cNvSpPr>
            <a:spLocks noGrp="1"/>
          </p:cNvSpPr>
          <p:nvPr>
            <p:ph type="pic" idx="2"/>
          </p:nvPr>
        </p:nvSpPr>
        <p:spPr>
          <a:xfrm>
            <a:off x="5043488" y="523930"/>
            <a:ext cx="1964400" cy="4126800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34" name="Google Shape;634;p113"/>
          <p:cNvSpPr>
            <a:spLocks noGrp="1"/>
          </p:cNvSpPr>
          <p:nvPr>
            <p:ph type="pic" idx="3"/>
          </p:nvPr>
        </p:nvSpPr>
        <p:spPr>
          <a:xfrm>
            <a:off x="768583" y="1421607"/>
            <a:ext cx="1428900" cy="1428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35" name="Google Shape;635;p11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Default Layout">
  <p:cSld name="35_Default Layout"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114"/>
          <p:cNvSpPr>
            <a:spLocks noGrp="1"/>
          </p:cNvSpPr>
          <p:nvPr>
            <p:ph type="pic" idx="2"/>
          </p:nvPr>
        </p:nvSpPr>
        <p:spPr>
          <a:xfrm rot="-670809">
            <a:off x="3825134" y="1892718"/>
            <a:ext cx="1714334" cy="3601524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38" name="Google Shape;638;p114"/>
          <p:cNvSpPr>
            <a:spLocks noGrp="1"/>
          </p:cNvSpPr>
          <p:nvPr>
            <p:ph type="pic" idx="3"/>
          </p:nvPr>
        </p:nvSpPr>
        <p:spPr>
          <a:xfrm rot="643203">
            <a:off x="7284379" y="1888548"/>
            <a:ext cx="1714420" cy="3601354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39" name="Google Shape;639;p11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0" name="Google Shape;640;p114"/>
          <p:cNvSpPr>
            <a:spLocks noGrp="1"/>
          </p:cNvSpPr>
          <p:nvPr>
            <p:ph type="pic" idx="4"/>
          </p:nvPr>
        </p:nvSpPr>
        <p:spPr>
          <a:xfrm>
            <a:off x="5393056" y="1285875"/>
            <a:ext cx="1922100" cy="409350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Default Layout">
  <p:cSld name="36_Default Layout"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115"/>
          <p:cNvSpPr>
            <a:spLocks noGrp="1"/>
          </p:cNvSpPr>
          <p:nvPr>
            <p:ph type="pic" idx="2"/>
          </p:nvPr>
        </p:nvSpPr>
        <p:spPr>
          <a:xfrm rot="-1660096">
            <a:off x="3838497" y="-1585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3" name="Google Shape;643;p115"/>
          <p:cNvSpPr>
            <a:spLocks noGrp="1"/>
          </p:cNvSpPr>
          <p:nvPr>
            <p:ph type="pic" idx="3"/>
          </p:nvPr>
        </p:nvSpPr>
        <p:spPr>
          <a:xfrm rot="-1660096">
            <a:off x="5657663" y="326781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4" name="Google Shape;644;p115"/>
          <p:cNvSpPr>
            <a:spLocks noGrp="1"/>
          </p:cNvSpPr>
          <p:nvPr>
            <p:ph type="pic" idx="4"/>
          </p:nvPr>
        </p:nvSpPr>
        <p:spPr>
          <a:xfrm rot="-1660096">
            <a:off x="4173407" y="4546977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5" name="Google Shape;645;p115"/>
          <p:cNvSpPr>
            <a:spLocks noGrp="1"/>
          </p:cNvSpPr>
          <p:nvPr>
            <p:ph type="pic" idx="5"/>
          </p:nvPr>
        </p:nvSpPr>
        <p:spPr>
          <a:xfrm rot="-1660096">
            <a:off x="1076741" y="2958519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6" name="Google Shape;646;p115"/>
          <p:cNvSpPr>
            <a:spLocks noGrp="1"/>
          </p:cNvSpPr>
          <p:nvPr>
            <p:ph type="pic" idx="6"/>
          </p:nvPr>
        </p:nvSpPr>
        <p:spPr>
          <a:xfrm rot="-1660096">
            <a:off x="-1113526" y="2943043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7" name="Google Shape;647;p115"/>
          <p:cNvSpPr>
            <a:spLocks noGrp="1"/>
          </p:cNvSpPr>
          <p:nvPr>
            <p:ph type="pic" idx="7"/>
          </p:nvPr>
        </p:nvSpPr>
        <p:spPr>
          <a:xfrm rot="-1660096">
            <a:off x="5876870" y="-41565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8" name="Google Shape;648;p115"/>
          <p:cNvSpPr>
            <a:spLocks noGrp="1"/>
          </p:cNvSpPr>
          <p:nvPr>
            <p:ph type="pic" idx="8"/>
          </p:nvPr>
        </p:nvSpPr>
        <p:spPr>
          <a:xfrm rot="-1660096">
            <a:off x="7718209" y="301070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49" name="Google Shape;649;p115"/>
          <p:cNvSpPr>
            <a:spLocks noGrp="1"/>
          </p:cNvSpPr>
          <p:nvPr>
            <p:ph type="pic" idx="9"/>
          </p:nvPr>
        </p:nvSpPr>
        <p:spPr>
          <a:xfrm rot="-1660096">
            <a:off x="7924273" y="-699255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0" name="Google Shape;650;p115"/>
          <p:cNvSpPr>
            <a:spLocks noGrp="1"/>
          </p:cNvSpPr>
          <p:nvPr>
            <p:ph type="pic" idx="13"/>
          </p:nvPr>
        </p:nvSpPr>
        <p:spPr>
          <a:xfrm rot="-1660096">
            <a:off x="-783732" y="-537156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1" name="Google Shape;651;p115"/>
          <p:cNvSpPr>
            <a:spLocks noGrp="1"/>
          </p:cNvSpPr>
          <p:nvPr>
            <p:ph type="pic" idx="14"/>
          </p:nvPr>
        </p:nvSpPr>
        <p:spPr>
          <a:xfrm rot="-1660096">
            <a:off x="530694" y="-23052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2" name="Google Shape;652;p115"/>
          <p:cNvSpPr>
            <a:spLocks noGrp="1"/>
          </p:cNvSpPr>
          <p:nvPr>
            <p:ph type="pic" idx="15"/>
          </p:nvPr>
        </p:nvSpPr>
        <p:spPr>
          <a:xfrm rot="-1660096">
            <a:off x="2039286" y="-357122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3" name="Google Shape;653;p115"/>
          <p:cNvSpPr>
            <a:spLocks noGrp="1"/>
          </p:cNvSpPr>
          <p:nvPr>
            <p:ph type="pic" idx="16"/>
          </p:nvPr>
        </p:nvSpPr>
        <p:spPr>
          <a:xfrm rot="-1660096">
            <a:off x="2332067" y="11074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127000" dir="5400000" algn="ctr" rotWithShape="0">
              <a:schemeClr val="accent1">
                <a:alpha val="40000"/>
              </a:scheme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irle Image Layout">
  <p:cSld name="4 Cirle Image Layout"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116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6" name="Google Shape;656;p116"/>
          <p:cNvSpPr>
            <a:spLocks noGrp="1"/>
          </p:cNvSpPr>
          <p:nvPr>
            <p:ph type="pic" idx="3"/>
          </p:nvPr>
        </p:nvSpPr>
        <p:spPr>
          <a:xfrm>
            <a:off x="2714582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7" name="Google Shape;657;p116"/>
          <p:cNvSpPr>
            <a:spLocks noGrp="1"/>
          </p:cNvSpPr>
          <p:nvPr>
            <p:ph type="pic" idx="4"/>
          </p:nvPr>
        </p:nvSpPr>
        <p:spPr>
          <a:xfrm>
            <a:off x="4657640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8" name="Google Shape;658;p116"/>
          <p:cNvSpPr>
            <a:spLocks noGrp="1"/>
          </p:cNvSpPr>
          <p:nvPr>
            <p:ph type="pic" idx="5"/>
          </p:nvPr>
        </p:nvSpPr>
        <p:spPr>
          <a:xfrm>
            <a:off x="6600696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59" name="Google Shape;659;p11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1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2" name="Google Shape;662;p117"/>
          <p:cNvSpPr>
            <a:spLocks noGrp="1"/>
          </p:cNvSpPr>
          <p:nvPr>
            <p:ph type="pic" idx="2"/>
          </p:nvPr>
        </p:nvSpPr>
        <p:spPr>
          <a:xfrm>
            <a:off x="3429513" y="1613783"/>
            <a:ext cx="2284800" cy="228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 layout">
  <p:cSld name="progress layout"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ce right image layout">
  <p:cSld name="Price right image layout"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11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6" name="Google Shape;666;p119"/>
          <p:cNvSpPr>
            <a:spLocks noGrp="1"/>
          </p:cNvSpPr>
          <p:nvPr>
            <p:ph type="pic" idx="2"/>
          </p:nvPr>
        </p:nvSpPr>
        <p:spPr>
          <a:xfrm>
            <a:off x="6778851" y="1650869"/>
            <a:ext cx="2365200" cy="273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Default Layout">
  <p:cSld name="28_Default Layout"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20"/>
          <p:cNvSpPr>
            <a:spLocks noGrp="1"/>
          </p:cNvSpPr>
          <p:nvPr>
            <p:ph type="pic" idx="2"/>
          </p:nvPr>
        </p:nvSpPr>
        <p:spPr>
          <a:xfrm>
            <a:off x="4671588" y="400050"/>
            <a:ext cx="3700800" cy="3409200"/>
          </a:xfrm>
          <a:prstGeom prst="roundRect">
            <a:avLst>
              <a:gd name="adj" fmla="val 50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69" name="Google Shape;669;p12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085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6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3 small imaged layout">
  <p:cSld name="Infographic 3 small imaged layout"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21"/>
          <p:cNvSpPr>
            <a:spLocks noGrp="1"/>
          </p:cNvSpPr>
          <p:nvPr>
            <p:ph type="pic" idx="2"/>
          </p:nvPr>
        </p:nvSpPr>
        <p:spPr>
          <a:xfrm>
            <a:off x="1803020" y="1602097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72" name="Google Shape;672;p121"/>
          <p:cNvSpPr>
            <a:spLocks noGrp="1"/>
          </p:cNvSpPr>
          <p:nvPr>
            <p:ph type="pic" idx="3"/>
          </p:nvPr>
        </p:nvSpPr>
        <p:spPr>
          <a:xfrm>
            <a:off x="3312980" y="2352979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73" name="Google Shape;673;p121"/>
          <p:cNvSpPr>
            <a:spLocks noGrp="1"/>
          </p:cNvSpPr>
          <p:nvPr>
            <p:ph type="pic" idx="4"/>
          </p:nvPr>
        </p:nvSpPr>
        <p:spPr>
          <a:xfrm>
            <a:off x="7340980" y="1686536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74" name="Google Shape;674;p12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layout">
  <p:cSld name="Intro layou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1796332" y="3290865"/>
            <a:ext cx="5100433" cy="1852636"/>
          </a:xfrm>
          <a:custGeom>
            <a:avLst/>
            <a:gdLst/>
            <a:ahLst/>
            <a:cxnLst/>
            <a:rect l="l" t="t" r="r" b="b"/>
            <a:pathLst>
              <a:path w="6800578" h="2470181" extrusionOk="0">
                <a:moveTo>
                  <a:pt x="3758495" y="0"/>
                </a:moveTo>
                <a:cubicBezTo>
                  <a:pt x="4554479" y="0"/>
                  <a:pt x="5350464" y="303658"/>
                  <a:pt x="5957781" y="910974"/>
                </a:cubicBezTo>
                <a:cubicBezTo>
                  <a:pt x="6337353" y="1290547"/>
                  <a:pt x="6598309" y="1743818"/>
                  <a:pt x="6740649" y="2224727"/>
                </a:cubicBezTo>
                <a:lnTo>
                  <a:pt x="6800578" y="2470181"/>
                </a:lnTo>
                <a:lnTo>
                  <a:pt x="0" y="2470181"/>
                </a:lnTo>
                <a:lnTo>
                  <a:pt x="1559208" y="910974"/>
                </a:lnTo>
                <a:cubicBezTo>
                  <a:pt x="2166524" y="303658"/>
                  <a:pt x="2962509" y="0"/>
                  <a:pt x="37584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771525" y="1851419"/>
            <a:ext cx="7601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right image layout">
  <p:cSld name="Infographic right image layout">
    <p:spTree>
      <p:nvGrpSpPr>
        <p:cNvPr id="1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12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7" name="Google Shape;677;p122"/>
          <p:cNvSpPr>
            <a:spLocks noGrp="1"/>
          </p:cNvSpPr>
          <p:nvPr>
            <p:ph type="pic" idx="2"/>
          </p:nvPr>
        </p:nvSpPr>
        <p:spPr>
          <a:xfrm>
            <a:off x="6778851" y="1264968"/>
            <a:ext cx="2365200" cy="3170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ney Layout">
  <p:cSld name="Honey Layout">
    <p:spTree>
      <p:nvGrpSpPr>
        <p:cNvPr id="1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2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80" name="Google Shape;680;p123"/>
          <p:cNvSpPr>
            <a:spLocks noGrp="1"/>
          </p:cNvSpPr>
          <p:nvPr>
            <p:ph type="pic" idx="2"/>
          </p:nvPr>
        </p:nvSpPr>
        <p:spPr>
          <a:xfrm>
            <a:off x="2367396" y="3220399"/>
            <a:ext cx="16308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81" name="Google Shape;681;p123"/>
          <p:cNvSpPr>
            <a:spLocks noGrp="1"/>
          </p:cNvSpPr>
          <p:nvPr>
            <p:ph type="pic" idx="3"/>
          </p:nvPr>
        </p:nvSpPr>
        <p:spPr>
          <a:xfrm>
            <a:off x="6534952" y="830840"/>
            <a:ext cx="16308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ow Layout">
  <p:cSld name="Arrow Layout"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4"/>
          <p:cNvSpPr>
            <a:spLocks noGrp="1"/>
          </p:cNvSpPr>
          <p:nvPr>
            <p:ph type="pic" idx="2"/>
          </p:nvPr>
        </p:nvSpPr>
        <p:spPr>
          <a:xfrm>
            <a:off x="3596383" y="1327628"/>
            <a:ext cx="951900" cy="782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84" name="Google Shape;684;p124"/>
          <p:cNvSpPr>
            <a:spLocks noGrp="1"/>
          </p:cNvSpPr>
          <p:nvPr>
            <p:ph type="pic" idx="3"/>
          </p:nvPr>
        </p:nvSpPr>
        <p:spPr>
          <a:xfrm>
            <a:off x="5462328" y="2800906"/>
            <a:ext cx="780300" cy="952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85" name="Google Shape;685;p124"/>
          <p:cNvSpPr>
            <a:spLocks noGrp="1"/>
          </p:cNvSpPr>
          <p:nvPr>
            <p:ph type="pic" idx="4"/>
          </p:nvPr>
        </p:nvSpPr>
        <p:spPr>
          <a:xfrm>
            <a:off x="7558439" y="2787204"/>
            <a:ext cx="781200" cy="970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86" name="Google Shape;686;p12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6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nection layout">
  <p:cSld name="connection layout"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5"/>
          <p:cNvSpPr>
            <a:spLocks noGrp="1"/>
          </p:cNvSpPr>
          <p:nvPr>
            <p:ph type="pic" idx="2"/>
          </p:nvPr>
        </p:nvSpPr>
        <p:spPr>
          <a:xfrm>
            <a:off x="4539084" y="1413750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89" name="Google Shape;689;p125"/>
          <p:cNvSpPr>
            <a:spLocks noGrp="1"/>
          </p:cNvSpPr>
          <p:nvPr>
            <p:ph type="pic" idx="3"/>
          </p:nvPr>
        </p:nvSpPr>
        <p:spPr>
          <a:xfrm>
            <a:off x="5710718" y="2592834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0" name="Google Shape;690;p125"/>
          <p:cNvSpPr>
            <a:spLocks noGrp="1"/>
          </p:cNvSpPr>
          <p:nvPr>
            <p:ph type="pic" idx="4"/>
          </p:nvPr>
        </p:nvSpPr>
        <p:spPr>
          <a:xfrm>
            <a:off x="1015627" y="2592834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1" name="Google Shape;691;p12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Default Layout">
  <p:cSld name="31_Default Layout">
    <p:spTree>
      <p:nvGrpSpPr>
        <p:cNvPr id="1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6"/>
          <p:cNvSpPr>
            <a:spLocks noGrp="1"/>
          </p:cNvSpPr>
          <p:nvPr>
            <p:ph type="pic" idx="2"/>
          </p:nvPr>
        </p:nvSpPr>
        <p:spPr>
          <a:xfrm>
            <a:off x="771526" y="3036796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4" name="Google Shape;694;p126"/>
          <p:cNvSpPr>
            <a:spLocks noGrp="1"/>
          </p:cNvSpPr>
          <p:nvPr>
            <p:ph type="pic" idx="3"/>
          </p:nvPr>
        </p:nvSpPr>
        <p:spPr>
          <a:xfrm>
            <a:off x="2717327" y="1184010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5" name="Google Shape;695;p126"/>
          <p:cNvSpPr>
            <a:spLocks noGrp="1"/>
          </p:cNvSpPr>
          <p:nvPr>
            <p:ph type="pic" idx="4"/>
          </p:nvPr>
        </p:nvSpPr>
        <p:spPr>
          <a:xfrm>
            <a:off x="6608927" y="1184010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6" name="Google Shape;696;p126"/>
          <p:cNvSpPr>
            <a:spLocks noGrp="1"/>
          </p:cNvSpPr>
          <p:nvPr>
            <p:ph type="pic" idx="5"/>
          </p:nvPr>
        </p:nvSpPr>
        <p:spPr>
          <a:xfrm>
            <a:off x="4663127" y="3036796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697" name="Google Shape;697;p12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6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6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6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pple watch screen layout">
  <p:cSld name="4_apple watch screen layout"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12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0" name="Google Shape;700;p127"/>
          <p:cNvSpPr>
            <a:spLocks noGrp="1"/>
          </p:cNvSpPr>
          <p:nvPr>
            <p:ph type="pic" idx="2"/>
          </p:nvPr>
        </p:nvSpPr>
        <p:spPr>
          <a:xfrm>
            <a:off x="2455073" y="3331017"/>
            <a:ext cx="4233900" cy="1812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pple watch screen layout">
  <p:cSld name="5_apple watch screen layout"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28"/>
          <p:cNvSpPr>
            <a:spLocks noGrp="1"/>
          </p:cNvSpPr>
          <p:nvPr>
            <p:ph type="pic" idx="2"/>
          </p:nvPr>
        </p:nvSpPr>
        <p:spPr>
          <a:xfrm>
            <a:off x="1990823" y="-1"/>
            <a:ext cx="5162400" cy="2571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03" name="Google Shape;703;p12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Default Layout">
  <p:cSld name="41_Default Layout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129"/>
          <p:cNvSpPr>
            <a:spLocks noGrp="1"/>
          </p:cNvSpPr>
          <p:nvPr>
            <p:ph type="pic" idx="2"/>
          </p:nvPr>
        </p:nvSpPr>
        <p:spPr>
          <a:xfrm>
            <a:off x="5751068" y="2151565"/>
            <a:ext cx="858300" cy="747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06" name="Google Shape;706;p129"/>
          <p:cNvSpPr>
            <a:spLocks noGrp="1"/>
          </p:cNvSpPr>
          <p:nvPr>
            <p:ph type="pic" idx="3"/>
          </p:nvPr>
        </p:nvSpPr>
        <p:spPr>
          <a:xfrm>
            <a:off x="5432307" y="3293668"/>
            <a:ext cx="750000" cy="859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07" name="Google Shape;707;p129"/>
          <p:cNvSpPr>
            <a:spLocks noGrp="1"/>
          </p:cNvSpPr>
          <p:nvPr>
            <p:ph type="pic" idx="4"/>
          </p:nvPr>
        </p:nvSpPr>
        <p:spPr>
          <a:xfrm>
            <a:off x="4179142" y="2973863"/>
            <a:ext cx="858000" cy="749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08" name="Google Shape;708;p129"/>
          <p:cNvSpPr>
            <a:spLocks noGrp="1"/>
          </p:cNvSpPr>
          <p:nvPr>
            <p:ph type="pic" idx="5"/>
          </p:nvPr>
        </p:nvSpPr>
        <p:spPr>
          <a:xfrm>
            <a:off x="3784601" y="1719626"/>
            <a:ext cx="1179300" cy="1179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09" name="Google Shape;709;p129"/>
          <p:cNvSpPr>
            <a:spLocks noGrp="1"/>
          </p:cNvSpPr>
          <p:nvPr>
            <p:ph type="pic" idx="6"/>
          </p:nvPr>
        </p:nvSpPr>
        <p:spPr>
          <a:xfrm>
            <a:off x="2532506" y="2149664"/>
            <a:ext cx="858000" cy="749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0" name="Google Shape;710;p12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pple watch screen layout">
  <p:cSld name="6_apple watch screen layout"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130"/>
          <p:cNvSpPr>
            <a:spLocks noGrp="1"/>
          </p:cNvSpPr>
          <p:nvPr>
            <p:ph type="pic" idx="2"/>
          </p:nvPr>
        </p:nvSpPr>
        <p:spPr>
          <a:xfrm>
            <a:off x="2798624" y="2945606"/>
            <a:ext cx="1086900" cy="1202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3" name="Google Shape;713;p130"/>
          <p:cNvSpPr>
            <a:spLocks noGrp="1"/>
          </p:cNvSpPr>
          <p:nvPr>
            <p:ph type="pic" idx="3"/>
          </p:nvPr>
        </p:nvSpPr>
        <p:spPr>
          <a:xfrm>
            <a:off x="4571405" y="3631484"/>
            <a:ext cx="1205400" cy="1081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4" name="Google Shape;714;p130"/>
          <p:cNvSpPr>
            <a:spLocks noGrp="1"/>
          </p:cNvSpPr>
          <p:nvPr>
            <p:ph type="pic" idx="4"/>
          </p:nvPr>
        </p:nvSpPr>
        <p:spPr>
          <a:xfrm>
            <a:off x="5254980" y="1734743"/>
            <a:ext cx="1090500" cy="121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5" name="Google Shape;715;p13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6" name="Google Shape;716;p130"/>
          <p:cNvSpPr>
            <a:spLocks noGrp="1"/>
          </p:cNvSpPr>
          <p:nvPr>
            <p:ph type="pic" idx="5"/>
          </p:nvPr>
        </p:nvSpPr>
        <p:spPr>
          <a:xfrm>
            <a:off x="3356980" y="1172785"/>
            <a:ext cx="1214400" cy="1092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apple watch screen layout">
  <p:cSld name="7_apple watch screen layout"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131"/>
          <p:cNvSpPr>
            <a:spLocks noGrp="1"/>
          </p:cNvSpPr>
          <p:nvPr>
            <p:ph type="pic" idx="2"/>
          </p:nvPr>
        </p:nvSpPr>
        <p:spPr>
          <a:xfrm>
            <a:off x="4174536" y="3328800"/>
            <a:ext cx="793500" cy="1386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9" name="Google Shape;719;p131"/>
          <p:cNvSpPr>
            <a:spLocks noGrp="1"/>
          </p:cNvSpPr>
          <p:nvPr>
            <p:ph type="pic" idx="3"/>
          </p:nvPr>
        </p:nvSpPr>
        <p:spPr>
          <a:xfrm>
            <a:off x="2801879" y="2553200"/>
            <a:ext cx="1387500" cy="781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0" name="Google Shape;720;p131"/>
          <p:cNvSpPr>
            <a:spLocks noGrp="1"/>
          </p:cNvSpPr>
          <p:nvPr>
            <p:ph type="pic" idx="4"/>
          </p:nvPr>
        </p:nvSpPr>
        <p:spPr>
          <a:xfrm>
            <a:off x="4954594" y="2553201"/>
            <a:ext cx="1387500" cy="7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1" name="Google Shape;721;p13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2" name="Google Shape;722;p131"/>
          <p:cNvSpPr>
            <a:spLocks noGrp="1"/>
          </p:cNvSpPr>
          <p:nvPr>
            <p:ph type="pic" idx="5"/>
          </p:nvPr>
        </p:nvSpPr>
        <p:spPr>
          <a:xfrm>
            <a:off x="4174536" y="1179067"/>
            <a:ext cx="793500" cy="138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Default Layout">
  <p:cSld name="33_Default Layou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>
            <a:spLocks noGrp="1"/>
          </p:cNvSpPr>
          <p:nvPr>
            <p:ph type="pic" idx="2"/>
          </p:nvPr>
        </p:nvSpPr>
        <p:spPr>
          <a:xfrm>
            <a:off x="7086605" y="3302849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" name="Google Shape;55;p14"/>
          <p:cNvSpPr>
            <a:spLocks noGrp="1"/>
          </p:cNvSpPr>
          <p:nvPr>
            <p:ph type="pic" idx="3"/>
          </p:nvPr>
        </p:nvSpPr>
        <p:spPr>
          <a:xfrm>
            <a:off x="4572000" y="-652061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Default Layout">
  <p:cSld name="42_Default Layout"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132"/>
          <p:cNvSpPr>
            <a:spLocks noGrp="1"/>
          </p:cNvSpPr>
          <p:nvPr>
            <p:ph type="pic" idx="2"/>
          </p:nvPr>
        </p:nvSpPr>
        <p:spPr>
          <a:xfrm>
            <a:off x="5992267" y="1387843"/>
            <a:ext cx="23790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5" name="Google Shape;725;p132"/>
          <p:cNvSpPr>
            <a:spLocks noGrp="1"/>
          </p:cNvSpPr>
          <p:nvPr>
            <p:ph type="pic" idx="3"/>
          </p:nvPr>
        </p:nvSpPr>
        <p:spPr>
          <a:xfrm>
            <a:off x="4251622" y="1387843"/>
            <a:ext cx="23790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6" name="Google Shape;726;p132"/>
          <p:cNvSpPr>
            <a:spLocks noGrp="1"/>
          </p:cNvSpPr>
          <p:nvPr>
            <p:ph type="pic" idx="4"/>
          </p:nvPr>
        </p:nvSpPr>
        <p:spPr>
          <a:xfrm>
            <a:off x="2510978" y="1387843"/>
            <a:ext cx="23802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7" name="Google Shape;727;p132"/>
          <p:cNvSpPr>
            <a:spLocks noGrp="1"/>
          </p:cNvSpPr>
          <p:nvPr>
            <p:ph type="pic" idx="5"/>
          </p:nvPr>
        </p:nvSpPr>
        <p:spPr>
          <a:xfrm>
            <a:off x="771525" y="1386672"/>
            <a:ext cx="2379000" cy="241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8" name="Google Shape;728;p13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7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7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Default Layout">
  <p:cSld name="43_Default Layout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3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1" name="Google Shape;731;p133"/>
          <p:cNvSpPr>
            <a:spLocks noGrp="1"/>
          </p:cNvSpPr>
          <p:nvPr>
            <p:ph type="pic" idx="2"/>
          </p:nvPr>
        </p:nvSpPr>
        <p:spPr>
          <a:xfrm>
            <a:off x="6828182" y="1171575"/>
            <a:ext cx="2316000" cy="3972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Default Layout">
  <p:cSld name="44_Default Layout"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pple watch screen layout">
  <p:cSld name="8_apple watch screen layout"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135"/>
          <p:cNvSpPr>
            <a:spLocks noGrp="1"/>
          </p:cNvSpPr>
          <p:nvPr>
            <p:ph type="pic" idx="2"/>
          </p:nvPr>
        </p:nvSpPr>
        <p:spPr>
          <a:xfrm>
            <a:off x="3798609" y="3156302"/>
            <a:ext cx="1548300" cy="1563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35" name="Google Shape;735;p13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135"/>
          <p:cNvSpPr>
            <a:spLocks noGrp="1"/>
          </p:cNvSpPr>
          <p:nvPr>
            <p:ph type="pic" idx="3"/>
          </p:nvPr>
        </p:nvSpPr>
        <p:spPr>
          <a:xfrm>
            <a:off x="3797222" y="1180258"/>
            <a:ext cx="1549500" cy="1554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pple watch screen layout">
  <p:cSld name="11_apple watch screen layout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136"/>
          <p:cNvSpPr>
            <a:spLocks noGrp="1"/>
          </p:cNvSpPr>
          <p:nvPr>
            <p:ph type="pic" idx="2"/>
          </p:nvPr>
        </p:nvSpPr>
        <p:spPr>
          <a:xfrm>
            <a:off x="2803150" y="822239"/>
            <a:ext cx="1716900" cy="1671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39" name="Google Shape;739;p136"/>
          <p:cNvSpPr>
            <a:spLocks noGrp="1"/>
          </p:cNvSpPr>
          <p:nvPr>
            <p:ph type="pic" idx="3"/>
          </p:nvPr>
        </p:nvSpPr>
        <p:spPr>
          <a:xfrm>
            <a:off x="4624496" y="815176"/>
            <a:ext cx="1712700" cy="1674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0" name="Google Shape;740;p136"/>
          <p:cNvSpPr>
            <a:spLocks noGrp="1"/>
          </p:cNvSpPr>
          <p:nvPr>
            <p:ph type="pic" idx="4"/>
          </p:nvPr>
        </p:nvSpPr>
        <p:spPr>
          <a:xfrm>
            <a:off x="4661982" y="2613738"/>
            <a:ext cx="1676400" cy="1710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1" name="Google Shape;741;p136"/>
          <p:cNvSpPr>
            <a:spLocks noGrp="1"/>
          </p:cNvSpPr>
          <p:nvPr>
            <p:ph type="pic" idx="5"/>
          </p:nvPr>
        </p:nvSpPr>
        <p:spPr>
          <a:xfrm>
            <a:off x="2803670" y="2625269"/>
            <a:ext cx="1670100" cy="1716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7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7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apple watch screen layout">
  <p:cSld name="9_apple watch screen layout"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37"/>
          <p:cNvSpPr>
            <a:spLocks noGrp="1"/>
          </p:cNvSpPr>
          <p:nvPr>
            <p:ph type="pic" idx="2"/>
          </p:nvPr>
        </p:nvSpPr>
        <p:spPr>
          <a:xfrm>
            <a:off x="2792983" y="2387787"/>
            <a:ext cx="1436700" cy="22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4" name="Google Shape;744;p137"/>
          <p:cNvSpPr>
            <a:spLocks noGrp="1"/>
          </p:cNvSpPr>
          <p:nvPr>
            <p:ph type="pic" idx="3"/>
          </p:nvPr>
        </p:nvSpPr>
        <p:spPr>
          <a:xfrm>
            <a:off x="4908978" y="1289802"/>
            <a:ext cx="1442100" cy="2193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5" name="Google Shape;745;p137"/>
          <p:cNvSpPr>
            <a:spLocks noGrp="1"/>
          </p:cNvSpPr>
          <p:nvPr>
            <p:ph type="pic" idx="4"/>
          </p:nvPr>
        </p:nvSpPr>
        <p:spPr>
          <a:xfrm>
            <a:off x="4031156" y="3279899"/>
            <a:ext cx="2193300" cy="1437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6" name="Google Shape;746;p13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37"/>
          <p:cNvSpPr>
            <a:spLocks noGrp="1"/>
          </p:cNvSpPr>
          <p:nvPr>
            <p:ph type="pic" idx="5"/>
          </p:nvPr>
        </p:nvSpPr>
        <p:spPr>
          <a:xfrm>
            <a:off x="2922075" y="1171575"/>
            <a:ext cx="2207400" cy="142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7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pple watch screen layout">
  <p:cSld name="10_apple watch screen layout"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13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0" name="Google Shape;750;p138"/>
          <p:cNvSpPr>
            <a:spLocks noGrp="1"/>
          </p:cNvSpPr>
          <p:nvPr>
            <p:ph type="pic" idx="2"/>
          </p:nvPr>
        </p:nvSpPr>
        <p:spPr>
          <a:xfrm>
            <a:off x="4029068" y="1005571"/>
            <a:ext cx="1086000" cy="183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efault Layout">
  <p:cSld name="45_Default Layout"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139"/>
          <p:cNvSpPr>
            <a:spLocks noGrp="1"/>
          </p:cNvSpPr>
          <p:nvPr>
            <p:ph type="pic" idx="2"/>
          </p:nvPr>
        </p:nvSpPr>
        <p:spPr>
          <a:xfrm>
            <a:off x="2345947" y="2122436"/>
            <a:ext cx="4458000" cy="1706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53" name="Google Shape;753;p13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pple watch screen layout">
  <p:cSld name="12_apple watch screen layout"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140"/>
          <p:cNvSpPr>
            <a:spLocks noGrp="1"/>
          </p:cNvSpPr>
          <p:nvPr>
            <p:ph type="pic" idx="2"/>
          </p:nvPr>
        </p:nvSpPr>
        <p:spPr>
          <a:xfrm>
            <a:off x="4474088" y="2984182"/>
            <a:ext cx="1416900" cy="1601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56" name="Google Shape;756;p140"/>
          <p:cNvSpPr>
            <a:spLocks noGrp="1"/>
          </p:cNvSpPr>
          <p:nvPr>
            <p:ph type="pic" idx="3"/>
          </p:nvPr>
        </p:nvSpPr>
        <p:spPr>
          <a:xfrm>
            <a:off x="2986204" y="2984183"/>
            <a:ext cx="1418100" cy="1601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57" name="Google Shape;757;p140"/>
          <p:cNvSpPr>
            <a:spLocks noGrp="1"/>
          </p:cNvSpPr>
          <p:nvPr>
            <p:ph type="pic" idx="4"/>
          </p:nvPr>
        </p:nvSpPr>
        <p:spPr>
          <a:xfrm>
            <a:off x="4474089" y="1300638"/>
            <a:ext cx="1416900" cy="16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58" name="Google Shape;758;p14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40"/>
          <p:cNvSpPr>
            <a:spLocks noGrp="1"/>
          </p:cNvSpPr>
          <p:nvPr>
            <p:ph type="pic" idx="5"/>
          </p:nvPr>
        </p:nvSpPr>
        <p:spPr>
          <a:xfrm>
            <a:off x="2986205" y="1300639"/>
            <a:ext cx="1418100" cy="16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apple watch screen layout">
  <p:cSld name="13_apple watch screen layout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41"/>
          <p:cNvSpPr>
            <a:spLocks noGrp="1"/>
          </p:cNvSpPr>
          <p:nvPr>
            <p:ph type="pic" idx="2"/>
          </p:nvPr>
        </p:nvSpPr>
        <p:spPr>
          <a:xfrm>
            <a:off x="5409233" y="1177151"/>
            <a:ext cx="1701000" cy="1914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62" name="Google Shape;762;p14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3" name="Google Shape;763;p141"/>
          <p:cNvSpPr>
            <a:spLocks noGrp="1"/>
          </p:cNvSpPr>
          <p:nvPr>
            <p:ph type="pic" idx="3"/>
          </p:nvPr>
        </p:nvSpPr>
        <p:spPr>
          <a:xfrm>
            <a:off x="1688392" y="1171575"/>
            <a:ext cx="1701000" cy="191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shape background image layout">
  <p:cSld name="X shape background image layou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5"/>
          <p:cNvSpPr>
            <a:spLocks noGrp="1"/>
          </p:cNvSpPr>
          <p:nvPr>
            <p:ph type="pic" idx="2"/>
          </p:nvPr>
        </p:nvSpPr>
        <p:spPr>
          <a:xfrm>
            <a:off x="3495803" y="4842"/>
            <a:ext cx="5648100" cy="5138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apple watch screen layout">
  <p:cSld name="14_apple watch screen layout"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14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6" name="Google Shape;766;p142"/>
          <p:cNvSpPr>
            <a:spLocks noGrp="1"/>
          </p:cNvSpPr>
          <p:nvPr>
            <p:ph type="pic" idx="2"/>
          </p:nvPr>
        </p:nvSpPr>
        <p:spPr>
          <a:xfrm>
            <a:off x="3474566" y="1817754"/>
            <a:ext cx="2248200" cy="2247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Default Layout">
  <p:cSld name="46_Default Layout"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43"/>
          <p:cNvSpPr>
            <a:spLocks noGrp="1"/>
          </p:cNvSpPr>
          <p:nvPr>
            <p:ph type="pic" idx="2"/>
          </p:nvPr>
        </p:nvSpPr>
        <p:spPr>
          <a:xfrm>
            <a:off x="952936" y="2524060"/>
            <a:ext cx="2301300" cy="17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69" name="Google Shape;769;p14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0" name="Google Shape;770;p143"/>
          <p:cNvSpPr>
            <a:spLocks noGrp="1"/>
          </p:cNvSpPr>
          <p:nvPr>
            <p:ph type="pic" idx="3"/>
          </p:nvPr>
        </p:nvSpPr>
        <p:spPr>
          <a:xfrm>
            <a:off x="6497064" y="1227463"/>
            <a:ext cx="1689000" cy="17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apple watch screen layout">
  <p:cSld name="15_apple watch screen layout"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44"/>
          <p:cNvSpPr>
            <a:spLocks noGrp="1"/>
          </p:cNvSpPr>
          <p:nvPr>
            <p:ph type="pic" idx="2"/>
          </p:nvPr>
        </p:nvSpPr>
        <p:spPr>
          <a:xfrm>
            <a:off x="3806030" y="2054879"/>
            <a:ext cx="1520100" cy="1773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73" name="Google Shape;773;p14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apple watch screen layout">
  <p:cSld name="16_apple watch screen layout"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45"/>
          <p:cNvSpPr>
            <a:spLocks noGrp="1"/>
          </p:cNvSpPr>
          <p:nvPr>
            <p:ph type="pic" idx="2"/>
          </p:nvPr>
        </p:nvSpPr>
        <p:spPr>
          <a:xfrm>
            <a:off x="2601844" y="1442880"/>
            <a:ext cx="863700" cy="90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76" name="Google Shape;776;p145"/>
          <p:cNvSpPr>
            <a:spLocks noGrp="1"/>
          </p:cNvSpPr>
          <p:nvPr>
            <p:ph type="pic" idx="3"/>
          </p:nvPr>
        </p:nvSpPr>
        <p:spPr>
          <a:xfrm>
            <a:off x="2972868" y="2318166"/>
            <a:ext cx="862500" cy="90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77" name="Google Shape;777;p145"/>
          <p:cNvSpPr>
            <a:spLocks noGrp="1"/>
          </p:cNvSpPr>
          <p:nvPr>
            <p:ph type="pic" idx="4"/>
          </p:nvPr>
        </p:nvSpPr>
        <p:spPr>
          <a:xfrm>
            <a:off x="3634217" y="2864867"/>
            <a:ext cx="863700" cy="90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78" name="Google Shape;778;p145"/>
          <p:cNvSpPr>
            <a:spLocks noGrp="1"/>
          </p:cNvSpPr>
          <p:nvPr>
            <p:ph type="pic" idx="5"/>
          </p:nvPr>
        </p:nvSpPr>
        <p:spPr>
          <a:xfrm>
            <a:off x="4641362" y="2864867"/>
            <a:ext cx="862800" cy="90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79" name="Google Shape;779;p145"/>
          <p:cNvSpPr>
            <a:spLocks noGrp="1"/>
          </p:cNvSpPr>
          <p:nvPr>
            <p:ph type="pic" idx="6"/>
          </p:nvPr>
        </p:nvSpPr>
        <p:spPr>
          <a:xfrm>
            <a:off x="5307873" y="2318166"/>
            <a:ext cx="863400" cy="90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0" name="Google Shape;780;p145"/>
          <p:cNvSpPr>
            <a:spLocks noGrp="1"/>
          </p:cNvSpPr>
          <p:nvPr>
            <p:ph type="pic" idx="7"/>
          </p:nvPr>
        </p:nvSpPr>
        <p:spPr>
          <a:xfrm>
            <a:off x="5679387" y="1442880"/>
            <a:ext cx="862200" cy="90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1" name="Google Shape;781;p14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pple watch screen layout">
  <p:cSld name="17_apple watch screen layout"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146"/>
          <p:cNvSpPr>
            <a:spLocks noGrp="1"/>
          </p:cNvSpPr>
          <p:nvPr>
            <p:ph type="pic" idx="2"/>
          </p:nvPr>
        </p:nvSpPr>
        <p:spPr>
          <a:xfrm>
            <a:off x="2272405" y="3326149"/>
            <a:ext cx="4755300" cy="237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4" name="Google Shape;784;p14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pple watch screen layout">
  <p:cSld name="18_apple watch screen layout"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147"/>
          <p:cNvSpPr>
            <a:spLocks noGrp="1"/>
          </p:cNvSpPr>
          <p:nvPr>
            <p:ph type="pic" idx="2"/>
          </p:nvPr>
        </p:nvSpPr>
        <p:spPr>
          <a:xfrm>
            <a:off x="4662417" y="3025965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7" name="Google Shape;787;p147"/>
          <p:cNvSpPr>
            <a:spLocks noGrp="1"/>
          </p:cNvSpPr>
          <p:nvPr>
            <p:ph type="pic" idx="3"/>
          </p:nvPr>
        </p:nvSpPr>
        <p:spPr>
          <a:xfrm>
            <a:off x="2792674" y="3025965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8" name="Google Shape;788;p147"/>
          <p:cNvSpPr>
            <a:spLocks noGrp="1"/>
          </p:cNvSpPr>
          <p:nvPr>
            <p:ph type="pic" idx="4"/>
          </p:nvPr>
        </p:nvSpPr>
        <p:spPr>
          <a:xfrm>
            <a:off x="2792674" y="1171568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89" name="Google Shape;789;p147"/>
          <p:cNvSpPr>
            <a:spLocks noGrp="1"/>
          </p:cNvSpPr>
          <p:nvPr>
            <p:ph type="pic" idx="5"/>
          </p:nvPr>
        </p:nvSpPr>
        <p:spPr>
          <a:xfrm>
            <a:off x="4662417" y="1171568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90" name="Google Shape;790;p14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7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7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4 column layout_3">
  <p:cSld name="product 4 column layout_3"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148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148"/>
          <p:cNvSpPr>
            <a:spLocks noGrp="1"/>
          </p:cNvSpPr>
          <p:nvPr>
            <p:ph type="pic" idx="2"/>
          </p:nvPr>
        </p:nvSpPr>
        <p:spPr>
          <a:xfrm>
            <a:off x="2396042" y="1171574"/>
            <a:ext cx="1402500" cy="1399800"/>
          </a:xfrm>
          <a:prstGeom prst="roundRect">
            <a:avLst>
              <a:gd name="adj" fmla="val 193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94" name="Google Shape;794;p148"/>
          <p:cNvSpPr/>
          <p:nvPr/>
        </p:nvSpPr>
        <p:spPr>
          <a:xfrm>
            <a:off x="771526" y="1171568"/>
            <a:ext cx="1399800" cy="1399800"/>
          </a:xfrm>
          <a:prstGeom prst="roundRect">
            <a:avLst>
              <a:gd name="adj" fmla="val 20364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795" name="Google Shape;795;p148"/>
          <p:cNvSpPr>
            <a:spLocks noGrp="1"/>
          </p:cNvSpPr>
          <p:nvPr>
            <p:ph type="pic" idx="3"/>
          </p:nvPr>
        </p:nvSpPr>
        <p:spPr>
          <a:xfrm>
            <a:off x="4023324" y="1171574"/>
            <a:ext cx="2579400" cy="1399800"/>
          </a:xfrm>
          <a:prstGeom prst="roundRect">
            <a:avLst>
              <a:gd name="adj" fmla="val 193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96" name="Google Shape;796;p148"/>
          <p:cNvSpPr>
            <a:spLocks noGrp="1"/>
          </p:cNvSpPr>
          <p:nvPr>
            <p:ph type="pic" idx="4"/>
          </p:nvPr>
        </p:nvSpPr>
        <p:spPr>
          <a:xfrm>
            <a:off x="4023324" y="2792276"/>
            <a:ext cx="4349400" cy="1922700"/>
          </a:xfrm>
          <a:prstGeom prst="roundRect">
            <a:avLst>
              <a:gd name="adj" fmla="val 1279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7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7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dle image layout">
  <p:cSld name="middle image layout"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149"/>
          <p:cNvSpPr>
            <a:spLocks noGrp="1"/>
          </p:cNvSpPr>
          <p:nvPr>
            <p:ph type="pic" idx="2"/>
          </p:nvPr>
        </p:nvSpPr>
        <p:spPr>
          <a:xfrm>
            <a:off x="771525" y="1171576"/>
            <a:ext cx="7601100" cy="2382300"/>
          </a:xfrm>
          <a:prstGeom prst="roundRect">
            <a:avLst>
              <a:gd name="adj" fmla="val 894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99" name="Google Shape;799;p14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side big image layout">
  <p:cSld name="rightside big image layout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150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2" name="Google Shape;802;p150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layout">
  <p:cSld name="Intro layout"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52"/>
          <p:cNvSpPr/>
          <p:nvPr/>
        </p:nvSpPr>
        <p:spPr>
          <a:xfrm>
            <a:off x="1796332" y="3290865"/>
            <a:ext cx="5100433" cy="1852636"/>
          </a:xfrm>
          <a:custGeom>
            <a:avLst/>
            <a:gdLst/>
            <a:ahLst/>
            <a:cxnLst/>
            <a:rect l="l" t="t" r="r" b="b"/>
            <a:pathLst>
              <a:path w="6800578" h="2470181" extrusionOk="0">
                <a:moveTo>
                  <a:pt x="3758495" y="0"/>
                </a:moveTo>
                <a:cubicBezTo>
                  <a:pt x="4554479" y="0"/>
                  <a:pt x="5350464" y="303658"/>
                  <a:pt x="5957781" y="910974"/>
                </a:cubicBezTo>
                <a:cubicBezTo>
                  <a:pt x="6337353" y="1290547"/>
                  <a:pt x="6598309" y="1743818"/>
                  <a:pt x="6740649" y="2224727"/>
                </a:cubicBezTo>
                <a:lnTo>
                  <a:pt x="6800578" y="2470181"/>
                </a:lnTo>
                <a:lnTo>
                  <a:pt x="0" y="2470181"/>
                </a:lnTo>
                <a:lnTo>
                  <a:pt x="1559208" y="910974"/>
                </a:lnTo>
                <a:cubicBezTo>
                  <a:pt x="2166524" y="303658"/>
                  <a:pt x="2962509" y="0"/>
                  <a:pt x="37584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10" name="Google Shape;810;p152"/>
          <p:cNvSpPr txBox="1">
            <a:spLocks noGrp="1"/>
          </p:cNvSpPr>
          <p:nvPr>
            <p:ph type="title"/>
          </p:nvPr>
        </p:nvSpPr>
        <p:spPr>
          <a:xfrm>
            <a:off x="771525" y="1851419"/>
            <a:ext cx="7601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8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Intro layout">
  <p:cSld name="Intro layou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/>
          <p:nvPr/>
        </p:nvSpPr>
        <p:spPr>
          <a:xfrm>
            <a:off x="1796332" y="3290865"/>
            <a:ext cx="5100433" cy="1852636"/>
          </a:xfrm>
          <a:custGeom>
            <a:avLst/>
            <a:gdLst/>
            <a:ahLst/>
            <a:cxnLst/>
            <a:rect l="l" t="t" r="r" b="b"/>
            <a:pathLst>
              <a:path w="6800578" h="2470181" extrusionOk="0">
                <a:moveTo>
                  <a:pt x="3758495" y="0"/>
                </a:moveTo>
                <a:cubicBezTo>
                  <a:pt x="4554479" y="0"/>
                  <a:pt x="5350464" y="303658"/>
                  <a:pt x="5957781" y="910974"/>
                </a:cubicBezTo>
                <a:cubicBezTo>
                  <a:pt x="6337353" y="1290547"/>
                  <a:pt x="6598309" y="1743818"/>
                  <a:pt x="6740649" y="2224727"/>
                </a:cubicBezTo>
                <a:lnTo>
                  <a:pt x="6800578" y="2470181"/>
                </a:lnTo>
                <a:lnTo>
                  <a:pt x="0" y="2470181"/>
                </a:lnTo>
                <a:lnTo>
                  <a:pt x="1559208" y="910974"/>
                </a:lnTo>
                <a:cubicBezTo>
                  <a:pt x="2166524" y="303658"/>
                  <a:pt x="2962509" y="0"/>
                  <a:pt x="3758495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7" name="Google Shape;67;p17"/>
          <p:cNvSpPr txBox="1">
            <a:spLocks noGrp="1"/>
          </p:cNvSpPr>
          <p:nvPr>
            <p:ph type="title"/>
          </p:nvPr>
        </p:nvSpPr>
        <p:spPr>
          <a:xfrm>
            <a:off x="771525" y="1851419"/>
            <a:ext cx="7601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153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153"/>
          <p:cNvSpPr>
            <a:spLocks noGrp="1"/>
          </p:cNvSpPr>
          <p:nvPr>
            <p:ph type="pic" idx="2"/>
          </p:nvPr>
        </p:nvSpPr>
        <p:spPr>
          <a:xfrm>
            <a:off x="771524" y="1560485"/>
            <a:ext cx="1371600" cy="1371600"/>
          </a:xfrm>
          <a:prstGeom prst="roundRect">
            <a:avLst>
              <a:gd name="adj" fmla="val 137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14" name="Google Shape;814;p153"/>
          <p:cNvSpPr>
            <a:spLocks noGrp="1"/>
          </p:cNvSpPr>
          <p:nvPr>
            <p:ph type="pic" idx="3"/>
          </p:nvPr>
        </p:nvSpPr>
        <p:spPr>
          <a:xfrm>
            <a:off x="2236114" y="1560485"/>
            <a:ext cx="1371600" cy="1950900"/>
          </a:xfrm>
          <a:prstGeom prst="roundRect">
            <a:avLst>
              <a:gd name="adj" fmla="val 141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15" name="Google Shape;815;p153"/>
          <p:cNvSpPr>
            <a:spLocks noGrp="1"/>
          </p:cNvSpPr>
          <p:nvPr>
            <p:ph type="pic" idx="4"/>
          </p:nvPr>
        </p:nvSpPr>
        <p:spPr>
          <a:xfrm>
            <a:off x="3700703" y="1560485"/>
            <a:ext cx="1954500" cy="1950900"/>
          </a:xfrm>
          <a:prstGeom prst="roundRect">
            <a:avLst>
              <a:gd name="adj" fmla="val 108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16" name="Google Shape;816;p153"/>
          <p:cNvSpPr>
            <a:spLocks noGrp="1"/>
          </p:cNvSpPr>
          <p:nvPr>
            <p:ph type="pic" idx="5"/>
          </p:nvPr>
        </p:nvSpPr>
        <p:spPr>
          <a:xfrm>
            <a:off x="5748223" y="1560485"/>
            <a:ext cx="991800" cy="991800"/>
          </a:xfrm>
          <a:prstGeom prst="roundRect">
            <a:avLst>
              <a:gd name="adj" fmla="val 2047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17" name="Google Shape;817;p153"/>
          <p:cNvSpPr>
            <a:spLocks noGrp="1"/>
          </p:cNvSpPr>
          <p:nvPr>
            <p:ph type="pic" idx="6"/>
          </p:nvPr>
        </p:nvSpPr>
        <p:spPr>
          <a:xfrm>
            <a:off x="6833104" y="1560485"/>
            <a:ext cx="1539600" cy="1950900"/>
          </a:xfrm>
          <a:prstGeom prst="roundRect">
            <a:avLst>
              <a:gd name="adj" fmla="val 138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8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8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8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8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8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shape background image layout">
  <p:cSld name="X shape background image layout">
    <p:spTree>
      <p:nvGrpSpPr>
        <p:cNvPr id="1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54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0" name="Google Shape;820;p154"/>
          <p:cNvSpPr>
            <a:spLocks noGrp="1"/>
          </p:cNvSpPr>
          <p:nvPr>
            <p:ph type="pic" idx="2"/>
          </p:nvPr>
        </p:nvSpPr>
        <p:spPr>
          <a:xfrm>
            <a:off x="3495803" y="4842"/>
            <a:ext cx="5648100" cy="5138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layout">
  <p:cSld name="Right image layout"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5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3" name="Google Shape;823;p155"/>
          <p:cNvSpPr>
            <a:spLocks noGrp="1"/>
          </p:cNvSpPr>
          <p:nvPr>
            <p:ph type="pic" idx="2"/>
          </p:nvPr>
        </p:nvSpPr>
        <p:spPr>
          <a:xfrm>
            <a:off x="6913090" y="1171575"/>
            <a:ext cx="2316000" cy="3972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Layout">
  <p:cSld name="Default Layout"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5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long title layout">
  <p:cSld name="Default long title layout"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5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157"/>
          <p:cNvSpPr/>
          <p:nvPr/>
        </p:nvSpPr>
        <p:spPr>
          <a:xfrm rot="8100000">
            <a:off x="5531679" y="4088842"/>
            <a:ext cx="3130220" cy="11896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74000">
                <a:srgbClr val="EFEFF5">
                  <a:alpha val="0"/>
                </a:srgbClr>
              </a:gs>
              <a:gs pos="100000">
                <a:srgbClr val="EFEFF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title with right image layout">
  <p:cSld name="Long title with right image layout">
    <p:spTree>
      <p:nvGrpSpPr>
        <p:cNvPr id="1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5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158"/>
          <p:cNvSpPr>
            <a:spLocks noGrp="1"/>
          </p:cNvSpPr>
          <p:nvPr>
            <p:ph type="pic" idx="2"/>
          </p:nvPr>
        </p:nvSpPr>
        <p:spPr>
          <a:xfrm>
            <a:off x="6828182" y="0"/>
            <a:ext cx="2316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circle shape background image layout">
  <p:cSld name="Right side circle shape background image layout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59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4" name="Google Shape;834;p159"/>
          <p:cNvSpPr>
            <a:spLocks noGrp="1"/>
          </p:cNvSpPr>
          <p:nvPr>
            <p:ph type="pic" idx="2"/>
          </p:nvPr>
        </p:nvSpPr>
        <p:spPr>
          <a:xfrm>
            <a:off x="7006233" y="1"/>
            <a:ext cx="2137800" cy="2136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p160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7" name="Google Shape;837;p160"/>
          <p:cNvSpPr>
            <a:spLocks noGrp="1"/>
          </p:cNvSpPr>
          <p:nvPr>
            <p:ph type="pic" idx="2"/>
          </p:nvPr>
        </p:nvSpPr>
        <p:spPr>
          <a:xfrm>
            <a:off x="4437965" y="89955"/>
            <a:ext cx="4706100" cy="505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screen background image layout">
  <p:cSld name="Full screen background image layout"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16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layout">
  <p:cSld name="photo slide layout">
    <p:spTree>
      <p:nvGrpSpPr>
        <p:cNvPr id="1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162"/>
          <p:cNvSpPr>
            <a:spLocks noGrp="1"/>
          </p:cNvSpPr>
          <p:nvPr>
            <p:ph type="pic" idx="2"/>
          </p:nvPr>
        </p:nvSpPr>
        <p:spPr>
          <a:xfrm>
            <a:off x="4581451" y="1739434"/>
            <a:ext cx="1721700" cy="17217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42" name="Google Shape;842;p162"/>
          <p:cNvSpPr>
            <a:spLocks noGrp="1"/>
          </p:cNvSpPr>
          <p:nvPr>
            <p:ph type="pic" idx="3"/>
          </p:nvPr>
        </p:nvSpPr>
        <p:spPr>
          <a:xfrm>
            <a:off x="6650741" y="1739434"/>
            <a:ext cx="1721700" cy="17217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43" name="Google Shape;843;p16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 Column Layout">
  <p:cSld name="5 Column Layou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8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8"/>
          <p:cNvSpPr>
            <a:spLocks noGrp="1"/>
          </p:cNvSpPr>
          <p:nvPr>
            <p:ph type="pic" idx="2"/>
          </p:nvPr>
        </p:nvSpPr>
        <p:spPr>
          <a:xfrm>
            <a:off x="771524" y="1560485"/>
            <a:ext cx="1371600" cy="1371600"/>
          </a:xfrm>
          <a:prstGeom prst="roundRect">
            <a:avLst>
              <a:gd name="adj" fmla="val 137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1" name="Google Shape;71;p18"/>
          <p:cNvSpPr>
            <a:spLocks noGrp="1"/>
          </p:cNvSpPr>
          <p:nvPr>
            <p:ph type="pic" idx="3"/>
          </p:nvPr>
        </p:nvSpPr>
        <p:spPr>
          <a:xfrm>
            <a:off x="2236114" y="1560485"/>
            <a:ext cx="1371600" cy="1950900"/>
          </a:xfrm>
          <a:prstGeom prst="roundRect">
            <a:avLst>
              <a:gd name="adj" fmla="val 141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2" name="Google Shape;72;p18"/>
          <p:cNvSpPr>
            <a:spLocks noGrp="1"/>
          </p:cNvSpPr>
          <p:nvPr>
            <p:ph type="pic" idx="4"/>
          </p:nvPr>
        </p:nvSpPr>
        <p:spPr>
          <a:xfrm>
            <a:off x="3700703" y="1560485"/>
            <a:ext cx="1954500" cy="1950900"/>
          </a:xfrm>
          <a:prstGeom prst="roundRect">
            <a:avLst>
              <a:gd name="adj" fmla="val 108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3" name="Google Shape;73;p18"/>
          <p:cNvSpPr>
            <a:spLocks noGrp="1"/>
          </p:cNvSpPr>
          <p:nvPr>
            <p:ph type="pic" idx="5"/>
          </p:nvPr>
        </p:nvSpPr>
        <p:spPr>
          <a:xfrm>
            <a:off x="5748223" y="1560485"/>
            <a:ext cx="991800" cy="991800"/>
          </a:xfrm>
          <a:prstGeom prst="roundRect">
            <a:avLst>
              <a:gd name="adj" fmla="val 2047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74" name="Google Shape;74;p18"/>
          <p:cNvSpPr>
            <a:spLocks noGrp="1"/>
          </p:cNvSpPr>
          <p:nvPr>
            <p:ph type="pic" idx="6"/>
          </p:nvPr>
        </p:nvSpPr>
        <p:spPr>
          <a:xfrm>
            <a:off x="6833104" y="1560485"/>
            <a:ext cx="1539600" cy="1950900"/>
          </a:xfrm>
          <a:prstGeom prst="roundRect">
            <a:avLst>
              <a:gd name="adj" fmla="val 138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side circle imaged layout">
  <p:cSld name="leftside circle imaged layout">
    <p:spTree>
      <p:nvGrpSpPr>
        <p:cNvPr id="1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63"/>
          <p:cNvSpPr>
            <a:spLocks noGrp="1"/>
          </p:cNvSpPr>
          <p:nvPr>
            <p:ph type="pic" idx="2"/>
          </p:nvPr>
        </p:nvSpPr>
        <p:spPr>
          <a:xfrm>
            <a:off x="771525" y="914401"/>
            <a:ext cx="3800400" cy="3800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 Layout">
  <p:cSld name="1_Default Layout"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164"/>
          <p:cNvSpPr>
            <a:spLocks noGrp="1"/>
          </p:cNvSpPr>
          <p:nvPr>
            <p:ph type="pic" idx="2"/>
          </p:nvPr>
        </p:nvSpPr>
        <p:spPr>
          <a:xfrm>
            <a:off x="771524" y="1171568"/>
            <a:ext cx="2944800" cy="3543300"/>
          </a:xfrm>
          <a:prstGeom prst="roundRect">
            <a:avLst>
              <a:gd name="adj" fmla="val 68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48" name="Google Shape;848;p16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8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ault Layout">
  <p:cSld name="3_Default Layout"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65"/>
          <p:cNvSpPr>
            <a:spLocks noGrp="1"/>
          </p:cNvSpPr>
          <p:nvPr>
            <p:ph type="pic" idx="2"/>
          </p:nvPr>
        </p:nvSpPr>
        <p:spPr>
          <a:xfrm>
            <a:off x="6829425" y="1182460"/>
            <a:ext cx="2587800" cy="42603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51" name="Google Shape;851;p16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ault Layout">
  <p:cSld name="7_Default Layout"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66"/>
          <p:cNvSpPr>
            <a:spLocks noGrp="1"/>
          </p:cNvSpPr>
          <p:nvPr>
            <p:ph type="pic" idx="2"/>
          </p:nvPr>
        </p:nvSpPr>
        <p:spPr>
          <a:xfrm>
            <a:off x="3818333" y="1462685"/>
            <a:ext cx="1103700" cy="1121700"/>
          </a:xfrm>
          <a:prstGeom prst="roundRect">
            <a:avLst>
              <a:gd name="adj" fmla="val 1209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54" name="Google Shape;854;p166"/>
          <p:cNvSpPr>
            <a:spLocks noGrp="1"/>
          </p:cNvSpPr>
          <p:nvPr>
            <p:ph type="pic" idx="3"/>
          </p:nvPr>
        </p:nvSpPr>
        <p:spPr>
          <a:xfrm>
            <a:off x="1978818" y="2775346"/>
            <a:ext cx="1650300" cy="1653900"/>
          </a:xfrm>
          <a:prstGeom prst="roundRect">
            <a:avLst>
              <a:gd name="adj" fmla="val 884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55" name="Google Shape;855;p166"/>
          <p:cNvSpPr>
            <a:spLocks noGrp="1"/>
          </p:cNvSpPr>
          <p:nvPr>
            <p:ph type="pic" idx="4"/>
          </p:nvPr>
        </p:nvSpPr>
        <p:spPr>
          <a:xfrm>
            <a:off x="1059059" y="2775347"/>
            <a:ext cx="730500" cy="732300"/>
          </a:xfrm>
          <a:prstGeom prst="roundRect">
            <a:avLst>
              <a:gd name="adj" fmla="val 1813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56" name="Google Shape;856;p166"/>
          <p:cNvSpPr>
            <a:spLocks noGrp="1"/>
          </p:cNvSpPr>
          <p:nvPr>
            <p:ph type="pic" idx="5"/>
          </p:nvPr>
        </p:nvSpPr>
        <p:spPr>
          <a:xfrm>
            <a:off x="1059059" y="3696889"/>
            <a:ext cx="730500" cy="732300"/>
          </a:xfrm>
          <a:prstGeom prst="roundRect">
            <a:avLst>
              <a:gd name="adj" fmla="val 1813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57" name="Google Shape;857;p166"/>
          <p:cNvSpPr>
            <a:spLocks noGrp="1"/>
          </p:cNvSpPr>
          <p:nvPr>
            <p:ph type="pic" idx="6"/>
          </p:nvPr>
        </p:nvSpPr>
        <p:spPr>
          <a:xfrm>
            <a:off x="3818333" y="2775346"/>
            <a:ext cx="1103700" cy="1653900"/>
          </a:xfrm>
          <a:prstGeom prst="roundRect">
            <a:avLst>
              <a:gd name="adj" fmla="val 1209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ault Layout">
  <p:cSld name="8_Default Layout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167"/>
          <p:cNvSpPr>
            <a:spLocks noGrp="1"/>
          </p:cNvSpPr>
          <p:nvPr>
            <p:ph type="pic" idx="2"/>
          </p:nvPr>
        </p:nvSpPr>
        <p:spPr>
          <a:xfrm>
            <a:off x="4959552" y="2728803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60" name="Google Shape;860;p167"/>
          <p:cNvSpPr>
            <a:spLocks noGrp="1"/>
          </p:cNvSpPr>
          <p:nvPr>
            <p:ph type="pic" idx="3"/>
          </p:nvPr>
        </p:nvSpPr>
        <p:spPr>
          <a:xfrm>
            <a:off x="7006236" y="2437739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61" name="Google Shape;861;p167"/>
          <p:cNvSpPr>
            <a:spLocks noGrp="1"/>
          </p:cNvSpPr>
          <p:nvPr>
            <p:ph type="pic" idx="4"/>
          </p:nvPr>
        </p:nvSpPr>
        <p:spPr>
          <a:xfrm>
            <a:off x="5765016" y="3277042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62" name="Google Shape;862;p16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8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8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8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pple watch screen layout">
  <p:cSld name="2_apple watch screen layout"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le watch screen layout">
  <p:cSld name="1_apple watch screen layout"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169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66" name="Google Shape;866;p169"/>
          <p:cNvSpPr>
            <a:spLocks noGrp="1"/>
          </p:cNvSpPr>
          <p:nvPr>
            <p:ph type="pic" idx="3"/>
          </p:nvPr>
        </p:nvSpPr>
        <p:spPr>
          <a:xfrm>
            <a:off x="3343859" y="1170118"/>
            <a:ext cx="2463000" cy="1425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67" name="Google Shape;867;p16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Default Layout">
  <p:cSld name="30_Default Layout"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70"/>
          <p:cNvSpPr>
            <a:spLocks noGrp="1"/>
          </p:cNvSpPr>
          <p:nvPr>
            <p:ph type="pic" idx="2"/>
          </p:nvPr>
        </p:nvSpPr>
        <p:spPr>
          <a:xfrm>
            <a:off x="6094318" y="2164556"/>
            <a:ext cx="2277300" cy="21822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0" name="Google Shape;870;p170"/>
          <p:cNvSpPr>
            <a:spLocks noGrp="1"/>
          </p:cNvSpPr>
          <p:nvPr>
            <p:ph type="pic" idx="3"/>
          </p:nvPr>
        </p:nvSpPr>
        <p:spPr>
          <a:xfrm>
            <a:off x="771525" y="2164556"/>
            <a:ext cx="2277300" cy="21822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1" name="Google Shape;871;p170"/>
          <p:cNvSpPr>
            <a:spLocks noGrp="1"/>
          </p:cNvSpPr>
          <p:nvPr>
            <p:ph type="pic" idx="4"/>
          </p:nvPr>
        </p:nvSpPr>
        <p:spPr>
          <a:xfrm>
            <a:off x="1321531" y="1847327"/>
            <a:ext cx="2716500" cy="26034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2" name="Google Shape;872;p170"/>
          <p:cNvSpPr>
            <a:spLocks noGrp="1"/>
          </p:cNvSpPr>
          <p:nvPr>
            <p:ph type="pic" idx="5"/>
          </p:nvPr>
        </p:nvSpPr>
        <p:spPr>
          <a:xfrm>
            <a:off x="5090328" y="1847327"/>
            <a:ext cx="2716500" cy="26034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3" name="Google Shape;873;p170"/>
          <p:cNvSpPr>
            <a:spLocks noGrp="1"/>
          </p:cNvSpPr>
          <p:nvPr>
            <p:ph type="pic" idx="6"/>
          </p:nvPr>
        </p:nvSpPr>
        <p:spPr>
          <a:xfrm>
            <a:off x="1974583" y="1482816"/>
            <a:ext cx="3260700" cy="31248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4" name="Google Shape;874;p170"/>
          <p:cNvSpPr>
            <a:spLocks noGrp="1"/>
          </p:cNvSpPr>
          <p:nvPr>
            <p:ph type="pic" idx="7"/>
          </p:nvPr>
        </p:nvSpPr>
        <p:spPr>
          <a:xfrm>
            <a:off x="3885069" y="1482816"/>
            <a:ext cx="3260700" cy="31248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5" name="Google Shape;875;p170"/>
          <p:cNvSpPr>
            <a:spLocks noGrp="1"/>
          </p:cNvSpPr>
          <p:nvPr>
            <p:ph type="pic" idx="8"/>
          </p:nvPr>
        </p:nvSpPr>
        <p:spPr>
          <a:xfrm>
            <a:off x="2726055" y="1171575"/>
            <a:ext cx="3697500" cy="35433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6" name="Google Shape;876;p17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Default Layout">
  <p:cSld name="33_Default Layout"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p171"/>
          <p:cNvSpPr>
            <a:spLocks noGrp="1"/>
          </p:cNvSpPr>
          <p:nvPr>
            <p:ph type="pic" idx="2"/>
          </p:nvPr>
        </p:nvSpPr>
        <p:spPr>
          <a:xfrm>
            <a:off x="7086605" y="3302849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79" name="Google Shape;879;p171"/>
          <p:cNvSpPr>
            <a:spLocks noGrp="1"/>
          </p:cNvSpPr>
          <p:nvPr>
            <p:ph type="pic" idx="3"/>
          </p:nvPr>
        </p:nvSpPr>
        <p:spPr>
          <a:xfrm>
            <a:off x="4572000" y="-652061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80" name="Google Shape;880;p17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8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Default Layout">
  <p:cSld name="39_Default Layout"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172"/>
          <p:cNvSpPr>
            <a:spLocks noGrp="1"/>
          </p:cNvSpPr>
          <p:nvPr>
            <p:ph type="pic" idx="2"/>
          </p:nvPr>
        </p:nvSpPr>
        <p:spPr>
          <a:xfrm>
            <a:off x="4672013" y="1171568"/>
            <a:ext cx="3700500" cy="2343300"/>
          </a:xfrm>
          <a:prstGeom prst="roundRect">
            <a:avLst>
              <a:gd name="adj" fmla="val 516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83" name="Google Shape;883;p17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X shape background image layout">
  <p:cSld name="X shape background image layout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9"/>
          <p:cNvSpPr>
            <a:spLocks noGrp="1"/>
          </p:cNvSpPr>
          <p:nvPr>
            <p:ph type="pic" idx="2"/>
          </p:nvPr>
        </p:nvSpPr>
        <p:spPr>
          <a:xfrm>
            <a:off x="3495803" y="4842"/>
            <a:ext cx="5648100" cy="5138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Default Layout">
  <p:cSld name="40_Default Layout"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73"/>
          <p:cNvSpPr>
            <a:spLocks noGrp="1"/>
          </p:cNvSpPr>
          <p:nvPr>
            <p:ph type="pic" idx="2"/>
          </p:nvPr>
        </p:nvSpPr>
        <p:spPr>
          <a:xfrm>
            <a:off x="4672013" y="400050"/>
            <a:ext cx="3700500" cy="2843400"/>
          </a:xfrm>
          <a:prstGeom prst="roundRect">
            <a:avLst>
              <a:gd name="adj" fmla="val 70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86" name="Google Shape;886;p173"/>
          <p:cNvSpPr>
            <a:spLocks noGrp="1"/>
          </p:cNvSpPr>
          <p:nvPr>
            <p:ph type="pic" idx="3"/>
          </p:nvPr>
        </p:nvSpPr>
        <p:spPr>
          <a:xfrm>
            <a:off x="781171" y="1871496"/>
            <a:ext cx="3700500" cy="2843400"/>
          </a:xfrm>
          <a:prstGeom prst="roundRect">
            <a:avLst>
              <a:gd name="adj" fmla="val 70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87" name="Google Shape;887;p17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710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8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8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layout">
  <p:cSld name="Timeline layout">
    <p:spTree>
      <p:nvGrpSpPr>
        <p:cNvPr id="1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p17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0" name="Google Shape;890;p174"/>
          <p:cNvSpPr/>
          <p:nvPr/>
        </p:nvSpPr>
        <p:spPr>
          <a:xfrm>
            <a:off x="0" y="2834470"/>
            <a:ext cx="9144000" cy="714375"/>
          </a:xfrm>
          <a:custGeom>
            <a:avLst/>
            <a:gdLst/>
            <a:ahLst/>
            <a:cxnLst/>
            <a:rect l="l" t="t" r="r" b="b"/>
            <a:pathLst>
              <a:path w="7680" h="598" extrusionOk="0">
                <a:moveTo>
                  <a:pt x="5054" y="598"/>
                </a:moveTo>
                <a:cubicBezTo>
                  <a:pt x="5028" y="598"/>
                  <a:pt x="5002" y="588"/>
                  <a:pt x="4983" y="569"/>
                </a:cubicBezTo>
                <a:cubicBezTo>
                  <a:pt x="4964" y="550"/>
                  <a:pt x="4954" y="524"/>
                  <a:pt x="4954" y="497"/>
                </a:cubicBezTo>
                <a:cubicBezTo>
                  <a:pt x="4954" y="100"/>
                  <a:pt x="4954" y="100"/>
                  <a:pt x="4954" y="100"/>
                </a:cubicBezTo>
                <a:cubicBezTo>
                  <a:pt x="4954" y="84"/>
                  <a:pt x="4948" y="69"/>
                  <a:pt x="4936" y="57"/>
                </a:cubicBezTo>
                <a:cubicBezTo>
                  <a:pt x="4925" y="46"/>
                  <a:pt x="4909" y="40"/>
                  <a:pt x="4893" y="40"/>
                </a:cubicBezTo>
                <a:cubicBezTo>
                  <a:pt x="4885" y="40"/>
                  <a:pt x="4877" y="41"/>
                  <a:pt x="4870" y="44"/>
                </a:cubicBezTo>
                <a:cubicBezTo>
                  <a:pt x="4863" y="47"/>
                  <a:pt x="4856" y="52"/>
                  <a:pt x="4851" y="57"/>
                </a:cubicBezTo>
                <a:cubicBezTo>
                  <a:pt x="4782" y="125"/>
                  <a:pt x="4782" y="125"/>
                  <a:pt x="4782" y="125"/>
                </a:cubicBezTo>
                <a:cubicBezTo>
                  <a:pt x="4715" y="192"/>
                  <a:pt x="4715" y="192"/>
                  <a:pt x="4715" y="192"/>
                </a:cubicBezTo>
                <a:cubicBezTo>
                  <a:pt x="4710" y="197"/>
                  <a:pt x="4704" y="201"/>
                  <a:pt x="4698" y="205"/>
                </a:cubicBezTo>
                <a:cubicBezTo>
                  <a:pt x="4692" y="208"/>
                  <a:pt x="4685" y="211"/>
                  <a:pt x="4678" y="213"/>
                </a:cubicBezTo>
                <a:cubicBezTo>
                  <a:pt x="4675" y="213"/>
                  <a:pt x="4675" y="213"/>
                  <a:pt x="4675" y="213"/>
                </a:cubicBezTo>
                <a:cubicBezTo>
                  <a:pt x="3408" y="213"/>
                  <a:pt x="3408" y="213"/>
                  <a:pt x="3408" y="213"/>
                </a:cubicBezTo>
                <a:cubicBezTo>
                  <a:pt x="3405" y="214"/>
                  <a:pt x="3402" y="215"/>
                  <a:pt x="3399" y="217"/>
                </a:cubicBezTo>
                <a:cubicBezTo>
                  <a:pt x="3396" y="219"/>
                  <a:pt x="3394" y="221"/>
                  <a:pt x="3391" y="223"/>
                </a:cubicBezTo>
                <a:cubicBezTo>
                  <a:pt x="3113" y="501"/>
                  <a:pt x="3113" y="501"/>
                  <a:pt x="3113" y="501"/>
                </a:cubicBezTo>
                <a:cubicBezTo>
                  <a:pt x="3045" y="569"/>
                  <a:pt x="3045" y="569"/>
                  <a:pt x="3045" y="569"/>
                </a:cubicBezTo>
                <a:cubicBezTo>
                  <a:pt x="3035" y="578"/>
                  <a:pt x="3025" y="585"/>
                  <a:pt x="3013" y="590"/>
                </a:cubicBezTo>
                <a:cubicBezTo>
                  <a:pt x="3000" y="595"/>
                  <a:pt x="2987" y="598"/>
                  <a:pt x="2974" y="598"/>
                </a:cubicBezTo>
                <a:cubicBezTo>
                  <a:pt x="2947" y="598"/>
                  <a:pt x="2922" y="588"/>
                  <a:pt x="2903" y="569"/>
                </a:cubicBezTo>
                <a:cubicBezTo>
                  <a:pt x="2884" y="550"/>
                  <a:pt x="2873" y="524"/>
                  <a:pt x="2873" y="497"/>
                </a:cubicBezTo>
                <a:cubicBezTo>
                  <a:pt x="2873" y="100"/>
                  <a:pt x="2873" y="100"/>
                  <a:pt x="2873" y="100"/>
                </a:cubicBezTo>
                <a:cubicBezTo>
                  <a:pt x="2873" y="84"/>
                  <a:pt x="2867" y="69"/>
                  <a:pt x="2855" y="57"/>
                </a:cubicBezTo>
                <a:cubicBezTo>
                  <a:pt x="2844" y="46"/>
                  <a:pt x="2829" y="40"/>
                  <a:pt x="2813" y="40"/>
                </a:cubicBezTo>
                <a:cubicBezTo>
                  <a:pt x="2804" y="40"/>
                  <a:pt x="2797" y="41"/>
                  <a:pt x="2789" y="44"/>
                </a:cubicBezTo>
                <a:cubicBezTo>
                  <a:pt x="2782" y="47"/>
                  <a:pt x="2775" y="52"/>
                  <a:pt x="2770" y="57"/>
                </a:cubicBezTo>
                <a:cubicBezTo>
                  <a:pt x="2702" y="125"/>
                  <a:pt x="2702" y="125"/>
                  <a:pt x="2702" y="125"/>
                </a:cubicBezTo>
                <a:cubicBezTo>
                  <a:pt x="2634" y="192"/>
                  <a:pt x="2634" y="192"/>
                  <a:pt x="2634" y="192"/>
                </a:cubicBezTo>
                <a:cubicBezTo>
                  <a:pt x="2629" y="197"/>
                  <a:pt x="2624" y="201"/>
                  <a:pt x="2618" y="205"/>
                </a:cubicBezTo>
                <a:cubicBezTo>
                  <a:pt x="2611" y="208"/>
                  <a:pt x="2604" y="211"/>
                  <a:pt x="2597" y="213"/>
                </a:cubicBezTo>
                <a:cubicBezTo>
                  <a:pt x="2595" y="213"/>
                  <a:pt x="2595" y="213"/>
                  <a:pt x="2595" y="213"/>
                </a:cubicBezTo>
                <a:cubicBezTo>
                  <a:pt x="1164" y="213"/>
                  <a:pt x="1164" y="213"/>
                  <a:pt x="1164" y="213"/>
                </a:cubicBezTo>
                <a:cubicBezTo>
                  <a:pt x="1161" y="214"/>
                  <a:pt x="1158" y="215"/>
                  <a:pt x="1155" y="217"/>
                </a:cubicBezTo>
                <a:cubicBezTo>
                  <a:pt x="1152" y="219"/>
                  <a:pt x="1149" y="221"/>
                  <a:pt x="1147" y="223"/>
                </a:cubicBezTo>
                <a:cubicBezTo>
                  <a:pt x="869" y="501"/>
                  <a:pt x="869" y="501"/>
                  <a:pt x="869" y="501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1" y="578"/>
                  <a:pt x="781" y="585"/>
                  <a:pt x="769" y="590"/>
                </a:cubicBezTo>
                <a:cubicBezTo>
                  <a:pt x="756" y="595"/>
                  <a:pt x="743" y="598"/>
                  <a:pt x="730" y="598"/>
                </a:cubicBezTo>
                <a:cubicBezTo>
                  <a:pt x="703" y="598"/>
                  <a:pt x="678" y="588"/>
                  <a:pt x="659" y="569"/>
                </a:cubicBezTo>
                <a:cubicBezTo>
                  <a:pt x="640" y="550"/>
                  <a:pt x="629" y="524"/>
                  <a:pt x="629" y="497"/>
                </a:cubicBezTo>
                <a:cubicBezTo>
                  <a:pt x="629" y="100"/>
                  <a:pt x="629" y="100"/>
                  <a:pt x="629" y="100"/>
                </a:cubicBezTo>
                <a:cubicBezTo>
                  <a:pt x="629" y="84"/>
                  <a:pt x="623" y="69"/>
                  <a:pt x="611" y="57"/>
                </a:cubicBezTo>
                <a:cubicBezTo>
                  <a:pt x="600" y="46"/>
                  <a:pt x="585" y="40"/>
                  <a:pt x="568" y="40"/>
                </a:cubicBezTo>
                <a:cubicBezTo>
                  <a:pt x="560" y="40"/>
                  <a:pt x="552" y="41"/>
                  <a:pt x="545" y="44"/>
                </a:cubicBezTo>
                <a:cubicBezTo>
                  <a:pt x="538" y="47"/>
                  <a:pt x="531" y="52"/>
                  <a:pt x="526" y="57"/>
                </a:cubicBezTo>
                <a:cubicBezTo>
                  <a:pt x="458" y="125"/>
                  <a:pt x="458" y="125"/>
                  <a:pt x="458" y="125"/>
                </a:cubicBezTo>
                <a:cubicBezTo>
                  <a:pt x="390" y="192"/>
                  <a:pt x="390" y="192"/>
                  <a:pt x="390" y="192"/>
                </a:cubicBezTo>
                <a:cubicBezTo>
                  <a:pt x="385" y="197"/>
                  <a:pt x="380" y="201"/>
                  <a:pt x="374" y="205"/>
                </a:cubicBezTo>
                <a:cubicBezTo>
                  <a:pt x="367" y="208"/>
                  <a:pt x="360" y="211"/>
                  <a:pt x="353" y="213"/>
                </a:cubicBezTo>
                <a:cubicBezTo>
                  <a:pt x="351" y="213"/>
                  <a:pt x="351" y="213"/>
                  <a:pt x="351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73"/>
                  <a:pt x="0" y="173"/>
                  <a:pt x="0" y="173"/>
                </a:cubicBezTo>
                <a:cubicBezTo>
                  <a:pt x="345" y="173"/>
                  <a:pt x="345" y="173"/>
                  <a:pt x="345" y="173"/>
                </a:cubicBezTo>
                <a:cubicBezTo>
                  <a:pt x="348" y="172"/>
                  <a:pt x="351" y="171"/>
                  <a:pt x="354" y="170"/>
                </a:cubicBezTo>
                <a:cubicBezTo>
                  <a:pt x="357" y="168"/>
                  <a:pt x="360" y="166"/>
                  <a:pt x="362" y="164"/>
                </a:cubicBezTo>
                <a:cubicBezTo>
                  <a:pt x="429" y="96"/>
                  <a:pt x="429" y="96"/>
                  <a:pt x="429" y="96"/>
                </a:cubicBezTo>
                <a:cubicBezTo>
                  <a:pt x="498" y="29"/>
                  <a:pt x="498" y="29"/>
                  <a:pt x="498" y="29"/>
                </a:cubicBezTo>
                <a:cubicBezTo>
                  <a:pt x="507" y="20"/>
                  <a:pt x="518" y="13"/>
                  <a:pt x="529" y="8"/>
                </a:cubicBezTo>
                <a:cubicBezTo>
                  <a:pt x="542" y="2"/>
                  <a:pt x="555" y="0"/>
                  <a:pt x="568" y="0"/>
                </a:cubicBezTo>
                <a:cubicBezTo>
                  <a:pt x="595" y="0"/>
                  <a:pt x="621" y="10"/>
                  <a:pt x="640" y="29"/>
                </a:cubicBezTo>
                <a:cubicBezTo>
                  <a:pt x="659" y="48"/>
                  <a:pt x="669" y="73"/>
                  <a:pt x="669" y="100"/>
                </a:cubicBezTo>
                <a:cubicBezTo>
                  <a:pt x="669" y="497"/>
                  <a:pt x="669" y="497"/>
                  <a:pt x="669" y="497"/>
                </a:cubicBezTo>
                <a:cubicBezTo>
                  <a:pt x="669" y="514"/>
                  <a:pt x="675" y="529"/>
                  <a:pt x="687" y="540"/>
                </a:cubicBezTo>
                <a:cubicBezTo>
                  <a:pt x="698" y="552"/>
                  <a:pt x="714" y="558"/>
                  <a:pt x="730" y="558"/>
                </a:cubicBezTo>
                <a:cubicBezTo>
                  <a:pt x="738" y="558"/>
                  <a:pt x="746" y="556"/>
                  <a:pt x="753" y="553"/>
                </a:cubicBezTo>
                <a:cubicBezTo>
                  <a:pt x="760" y="550"/>
                  <a:pt x="767" y="546"/>
                  <a:pt x="772" y="540"/>
                </a:cubicBezTo>
                <a:cubicBezTo>
                  <a:pt x="840" y="473"/>
                  <a:pt x="840" y="473"/>
                  <a:pt x="840" y="473"/>
                </a:cubicBezTo>
                <a:cubicBezTo>
                  <a:pt x="1119" y="195"/>
                  <a:pt x="1119" y="195"/>
                  <a:pt x="1119" y="195"/>
                </a:cubicBezTo>
                <a:cubicBezTo>
                  <a:pt x="1124" y="190"/>
                  <a:pt x="1129" y="186"/>
                  <a:pt x="1135" y="182"/>
                </a:cubicBezTo>
                <a:cubicBezTo>
                  <a:pt x="1142" y="179"/>
                  <a:pt x="1149" y="176"/>
                  <a:pt x="1156" y="174"/>
                </a:cubicBezTo>
                <a:cubicBezTo>
                  <a:pt x="1158" y="173"/>
                  <a:pt x="1158" y="173"/>
                  <a:pt x="1158" y="173"/>
                </a:cubicBezTo>
                <a:cubicBezTo>
                  <a:pt x="2590" y="173"/>
                  <a:pt x="2590" y="173"/>
                  <a:pt x="2590" y="173"/>
                </a:cubicBezTo>
                <a:cubicBezTo>
                  <a:pt x="2593" y="172"/>
                  <a:pt x="2595" y="171"/>
                  <a:pt x="2598" y="170"/>
                </a:cubicBezTo>
                <a:cubicBezTo>
                  <a:pt x="2601" y="168"/>
                  <a:pt x="2604" y="166"/>
                  <a:pt x="2606" y="164"/>
                </a:cubicBezTo>
                <a:cubicBezTo>
                  <a:pt x="2674" y="96"/>
                  <a:pt x="2674" y="96"/>
                  <a:pt x="2674" y="96"/>
                </a:cubicBezTo>
                <a:cubicBezTo>
                  <a:pt x="2742" y="29"/>
                  <a:pt x="2742" y="29"/>
                  <a:pt x="2742" y="29"/>
                </a:cubicBezTo>
                <a:cubicBezTo>
                  <a:pt x="2751" y="20"/>
                  <a:pt x="2762" y="13"/>
                  <a:pt x="2774" y="8"/>
                </a:cubicBezTo>
                <a:cubicBezTo>
                  <a:pt x="2786" y="2"/>
                  <a:pt x="2799" y="0"/>
                  <a:pt x="2813" y="0"/>
                </a:cubicBezTo>
                <a:cubicBezTo>
                  <a:pt x="2839" y="0"/>
                  <a:pt x="2865" y="10"/>
                  <a:pt x="2884" y="29"/>
                </a:cubicBezTo>
                <a:cubicBezTo>
                  <a:pt x="2903" y="48"/>
                  <a:pt x="2913" y="73"/>
                  <a:pt x="2913" y="100"/>
                </a:cubicBezTo>
                <a:cubicBezTo>
                  <a:pt x="2913" y="497"/>
                  <a:pt x="2913" y="497"/>
                  <a:pt x="2913" y="497"/>
                </a:cubicBezTo>
                <a:cubicBezTo>
                  <a:pt x="2913" y="514"/>
                  <a:pt x="2920" y="529"/>
                  <a:pt x="2931" y="540"/>
                </a:cubicBezTo>
                <a:cubicBezTo>
                  <a:pt x="2942" y="552"/>
                  <a:pt x="2958" y="558"/>
                  <a:pt x="2974" y="558"/>
                </a:cubicBezTo>
                <a:cubicBezTo>
                  <a:pt x="2982" y="558"/>
                  <a:pt x="2990" y="556"/>
                  <a:pt x="2997" y="553"/>
                </a:cubicBezTo>
                <a:cubicBezTo>
                  <a:pt x="3005" y="550"/>
                  <a:pt x="3011" y="546"/>
                  <a:pt x="3017" y="540"/>
                </a:cubicBezTo>
                <a:cubicBezTo>
                  <a:pt x="3085" y="473"/>
                  <a:pt x="3085" y="473"/>
                  <a:pt x="3085" y="473"/>
                </a:cubicBezTo>
                <a:cubicBezTo>
                  <a:pt x="3363" y="195"/>
                  <a:pt x="3363" y="195"/>
                  <a:pt x="3363" y="195"/>
                </a:cubicBezTo>
                <a:cubicBezTo>
                  <a:pt x="3368" y="190"/>
                  <a:pt x="3374" y="186"/>
                  <a:pt x="3380" y="182"/>
                </a:cubicBezTo>
                <a:cubicBezTo>
                  <a:pt x="3386" y="179"/>
                  <a:pt x="3393" y="176"/>
                  <a:pt x="3400" y="174"/>
                </a:cubicBezTo>
                <a:cubicBezTo>
                  <a:pt x="3403" y="173"/>
                  <a:pt x="3403" y="173"/>
                  <a:pt x="3403" y="173"/>
                </a:cubicBezTo>
                <a:cubicBezTo>
                  <a:pt x="4670" y="173"/>
                  <a:pt x="4670" y="173"/>
                  <a:pt x="4670" y="173"/>
                </a:cubicBezTo>
                <a:cubicBezTo>
                  <a:pt x="4673" y="172"/>
                  <a:pt x="4676" y="171"/>
                  <a:pt x="4679" y="170"/>
                </a:cubicBezTo>
                <a:cubicBezTo>
                  <a:pt x="4682" y="168"/>
                  <a:pt x="4684" y="166"/>
                  <a:pt x="4687" y="164"/>
                </a:cubicBezTo>
                <a:cubicBezTo>
                  <a:pt x="4754" y="96"/>
                  <a:pt x="4754" y="96"/>
                  <a:pt x="4754" y="96"/>
                </a:cubicBezTo>
                <a:cubicBezTo>
                  <a:pt x="4822" y="29"/>
                  <a:pt x="4822" y="29"/>
                  <a:pt x="4822" y="29"/>
                </a:cubicBezTo>
                <a:cubicBezTo>
                  <a:pt x="4832" y="20"/>
                  <a:pt x="4842" y="13"/>
                  <a:pt x="4854" y="8"/>
                </a:cubicBezTo>
                <a:cubicBezTo>
                  <a:pt x="4867" y="2"/>
                  <a:pt x="4880" y="0"/>
                  <a:pt x="4893" y="0"/>
                </a:cubicBezTo>
                <a:cubicBezTo>
                  <a:pt x="4920" y="0"/>
                  <a:pt x="4945" y="10"/>
                  <a:pt x="4964" y="29"/>
                </a:cubicBezTo>
                <a:cubicBezTo>
                  <a:pt x="4983" y="48"/>
                  <a:pt x="4994" y="73"/>
                  <a:pt x="4994" y="100"/>
                </a:cubicBezTo>
                <a:cubicBezTo>
                  <a:pt x="4994" y="497"/>
                  <a:pt x="4994" y="497"/>
                  <a:pt x="4994" y="497"/>
                </a:cubicBezTo>
                <a:cubicBezTo>
                  <a:pt x="4994" y="514"/>
                  <a:pt x="5000" y="529"/>
                  <a:pt x="5012" y="540"/>
                </a:cubicBezTo>
                <a:cubicBezTo>
                  <a:pt x="5023" y="552"/>
                  <a:pt x="5038" y="558"/>
                  <a:pt x="5054" y="558"/>
                </a:cubicBezTo>
                <a:cubicBezTo>
                  <a:pt x="5063" y="558"/>
                  <a:pt x="5071" y="556"/>
                  <a:pt x="5078" y="553"/>
                </a:cubicBezTo>
                <a:cubicBezTo>
                  <a:pt x="5085" y="550"/>
                  <a:pt x="5092" y="546"/>
                  <a:pt x="5097" y="540"/>
                </a:cubicBezTo>
                <a:cubicBezTo>
                  <a:pt x="5165" y="473"/>
                  <a:pt x="5165" y="473"/>
                  <a:pt x="5165" y="473"/>
                </a:cubicBezTo>
                <a:cubicBezTo>
                  <a:pt x="5444" y="195"/>
                  <a:pt x="5444" y="195"/>
                  <a:pt x="5444" y="195"/>
                </a:cubicBezTo>
                <a:cubicBezTo>
                  <a:pt x="5449" y="190"/>
                  <a:pt x="5454" y="186"/>
                  <a:pt x="5460" y="182"/>
                </a:cubicBezTo>
                <a:cubicBezTo>
                  <a:pt x="5467" y="179"/>
                  <a:pt x="5474" y="176"/>
                  <a:pt x="5481" y="174"/>
                </a:cubicBezTo>
                <a:cubicBezTo>
                  <a:pt x="5483" y="173"/>
                  <a:pt x="5483" y="173"/>
                  <a:pt x="5483" y="173"/>
                </a:cubicBezTo>
                <a:cubicBezTo>
                  <a:pt x="7680" y="173"/>
                  <a:pt x="7680" y="173"/>
                  <a:pt x="7680" y="173"/>
                </a:cubicBezTo>
                <a:cubicBezTo>
                  <a:pt x="7680" y="213"/>
                  <a:pt x="7680" y="213"/>
                  <a:pt x="7680" y="213"/>
                </a:cubicBezTo>
                <a:cubicBezTo>
                  <a:pt x="5488" y="213"/>
                  <a:pt x="5488" y="213"/>
                  <a:pt x="5488" y="213"/>
                </a:cubicBezTo>
                <a:cubicBezTo>
                  <a:pt x="5485" y="214"/>
                  <a:pt x="5483" y="215"/>
                  <a:pt x="5480" y="217"/>
                </a:cubicBezTo>
                <a:cubicBezTo>
                  <a:pt x="5477" y="219"/>
                  <a:pt x="5474" y="221"/>
                  <a:pt x="5472" y="223"/>
                </a:cubicBezTo>
                <a:cubicBezTo>
                  <a:pt x="5193" y="501"/>
                  <a:pt x="5193" y="501"/>
                  <a:pt x="5193" y="501"/>
                </a:cubicBezTo>
                <a:cubicBezTo>
                  <a:pt x="5125" y="569"/>
                  <a:pt x="5125" y="569"/>
                  <a:pt x="5125" y="569"/>
                </a:cubicBezTo>
                <a:cubicBezTo>
                  <a:pt x="5116" y="578"/>
                  <a:pt x="5105" y="585"/>
                  <a:pt x="5093" y="590"/>
                </a:cubicBezTo>
                <a:cubicBezTo>
                  <a:pt x="5081" y="595"/>
                  <a:pt x="5068" y="598"/>
                  <a:pt x="5054" y="598"/>
                </a:cubicBezTo>
                <a:close/>
              </a:path>
            </a:pathLst>
          </a:cu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1" name="Google Shape;891;p174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2278800" cy="771600"/>
          </a:xfrm>
          <a:prstGeom prst="round2SameRect">
            <a:avLst>
              <a:gd name="adj1" fmla="val 19732"/>
              <a:gd name="adj2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layout 2">
  <p:cSld name="Timeline layout 2"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p17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4" name="Google Shape;894;p175"/>
          <p:cNvSpPr/>
          <p:nvPr/>
        </p:nvSpPr>
        <p:spPr>
          <a:xfrm>
            <a:off x="-5" y="2834476"/>
            <a:ext cx="5601171" cy="714375"/>
          </a:xfrm>
          <a:custGeom>
            <a:avLst/>
            <a:gdLst/>
            <a:ahLst/>
            <a:cxnLst/>
            <a:rect l="l" t="t" r="r" b="b"/>
            <a:pathLst>
              <a:path w="10051" h="10000" extrusionOk="0">
                <a:moveTo>
                  <a:pt x="9981" y="2893"/>
                </a:moveTo>
                <a:cubicBezTo>
                  <a:pt x="10097" y="3148"/>
                  <a:pt x="10047" y="3505"/>
                  <a:pt x="9997" y="3562"/>
                </a:cubicBezTo>
                <a:lnTo>
                  <a:pt x="7278" y="3562"/>
                </a:lnTo>
                <a:cubicBezTo>
                  <a:pt x="7273" y="3579"/>
                  <a:pt x="7266" y="3595"/>
                  <a:pt x="7261" y="3629"/>
                </a:cubicBezTo>
                <a:cubicBezTo>
                  <a:pt x="7254" y="3662"/>
                  <a:pt x="7250" y="3696"/>
                  <a:pt x="7243" y="3729"/>
                </a:cubicBezTo>
                <a:lnTo>
                  <a:pt x="6649" y="8378"/>
                </a:lnTo>
                <a:cubicBezTo>
                  <a:pt x="6603" y="8757"/>
                  <a:pt x="6551" y="9136"/>
                  <a:pt x="6502" y="9515"/>
                </a:cubicBezTo>
                <a:cubicBezTo>
                  <a:pt x="6482" y="9666"/>
                  <a:pt x="6462" y="9783"/>
                  <a:pt x="6433" y="9866"/>
                </a:cubicBezTo>
                <a:cubicBezTo>
                  <a:pt x="6407" y="9950"/>
                  <a:pt x="6381" y="10000"/>
                  <a:pt x="6351" y="10000"/>
                </a:cubicBezTo>
                <a:cubicBezTo>
                  <a:pt x="6290" y="10000"/>
                  <a:pt x="6243" y="9832"/>
                  <a:pt x="6202" y="9515"/>
                </a:cubicBezTo>
                <a:cubicBezTo>
                  <a:pt x="6163" y="9197"/>
                  <a:pt x="6139" y="8763"/>
                  <a:pt x="6139" y="8311"/>
                </a:cubicBezTo>
                <a:lnTo>
                  <a:pt x="6139" y="1672"/>
                </a:lnTo>
                <a:cubicBezTo>
                  <a:pt x="6139" y="1405"/>
                  <a:pt x="6127" y="1153"/>
                  <a:pt x="6101" y="953"/>
                </a:cubicBezTo>
                <a:cubicBezTo>
                  <a:pt x="6075" y="769"/>
                  <a:pt x="6043" y="669"/>
                  <a:pt x="6011" y="669"/>
                </a:cubicBezTo>
                <a:cubicBezTo>
                  <a:pt x="5990" y="669"/>
                  <a:pt x="5977" y="686"/>
                  <a:pt x="5961" y="736"/>
                </a:cubicBezTo>
                <a:cubicBezTo>
                  <a:pt x="5947" y="786"/>
                  <a:pt x="5929" y="870"/>
                  <a:pt x="5919" y="953"/>
                </a:cubicBezTo>
                <a:cubicBezTo>
                  <a:pt x="5871" y="1332"/>
                  <a:pt x="5822" y="1711"/>
                  <a:pt x="5772" y="2090"/>
                </a:cubicBezTo>
                <a:cubicBezTo>
                  <a:pt x="5725" y="2464"/>
                  <a:pt x="5676" y="2837"/>
                  <a:pt x="5628" y="3211"/>
                </a:cubicBezTo>
                <a:cubicBezTo>
                  <a:pt x="5618" y="3294"/>
                  <a:pt x="5608" y="3361"/>
                  <a:pt x="5596" y="3428"/>
                </a:cubicBezTo>
                <a:cubicBezTo>
                  <a:pt x="5582" y="3478"/>
                  <a:pt x="5566" y="3528"/>
                  <a:pt x="5553" y="3562"/>
                </a:cubicBezTo>
                <a:lnTo>
                  <a:pt x="5547" y="3562"/>
                </a:lnTo>
                <a:lnTo>
                  <a:pt x="2487" y="3562"/>
                </a:lnTo>
                <a:cubicBezTo>
                  <a:pt x="2478" y="3579"/>
                  <a:pt x="2471" y="3595"/>
                  <a:pt x="2466" y="3629"/>
                </a:cubicBezTo>
                <a:cubicBezTo>
                  <a:pt x="2460" y="3662"/>
                  <a:pt x="2451" y="3696"/>
                  <a:pt x="2447" y="3729"/>
                </a:cubicBezTo>
                <a:cubicBezTo>
                  <a:pt x="2251" y="5279"/>
                  <a:pt x="2054" y="6827"/>
                  <a:pt x="1857" y="8378"/>
                </a:cubicBezTo>
                <a:cubicBezTo>
                  <a:pt x="1806" y="8757"/>
                  <a:pt x="1758" y="9136"/>
                  <a:pt x="1712" y="9515"/>
                </a:cubicBezTo>
                <a:cubicBezTo>
                  <a:pt x="1687" y="9666"/>
                  <a:pt x="1667" y="9783"/>
                  <a:pt x="1643" y="9866"/>
                </a:cubicBezTo>
                <a:cubicBezTo>
                  <a:pt x="1614" y="9950"/>
                  <a:pt x="1585" y="10000"/>
                  <a:pt x="1559" y="10000"/>
                </a:cubicBezTo>
                <a:cubicBezTo>
                  <a:pt x="1500" y="10000"/>
                  <a:pt x="1447" y="9832"/>
                  <a:pt x="1408" y="9515"/>
                </a:cubicBezTo>
                <a:cubicBezTo>
                  <a:pt x="1367" y="9197"/>
                  <a:pt x="1346" y="8763"/>
                  <a:pt x="1346" y="8311"/>
                </a:cubicBezTo>
                <a:lnTo>
                  <a:pt x="1346" y="1672"/>
                </a:lnTo>
                <a:cubicBezTo>
                  <a:pt x="1346" y="1405"/>
                  <a:pt x="1330" y="1153"/>
                  <a:pt x="1308" y="953"/>
                </a:cubicBezTo>
                <a:cubicBezTo>
                  <a:pt x="1284" y="769"/>
                  <a:pt x="1251" y="669"/>
                  <a:pt x="1216" y="669"/>
                </a:cubicBezTo>
                <a:cubicBezTo>
                  <a:pt x="1197" y="669"/>
                  <a:pt x="1178" y="686"/>
                  <a:pt x="1164" y="736"/>
                </a:cubicBezTo>
                <a:cubicBezTo>
                  <a:pt x="1149" y="786"/>
                  <a:pt x="1134" y="870"/>
                  <a:pt x="1125" y="953"/>
                </a:cubicBezTo>
                <a:cubicBezTo>
                  <a:pt x="1075" y="1332"/>
                  <a:pt x="1026" y="1711"/>
                  <a:pt x="979" y="2090"/>
                </a:cubicBezTo>
                <a:cubicBezTo>
                  <a:pt x="928" y="2464"/>
                  <a:pt x="879" y="2837"/>
                  <a:pt x="834" y="3211"/>
                </a:cubicBezTo>
                <a:cubicBezTo>
                  <a:pt x="821" y="3294"/>
                  <a:pt x="811" y="3361"/>
                  <a:pt x="799" y="3428"/>
                </a:cubicBezTo>
                <a:cubicBezTo>
                  <a:pt x="784" y="3478"/>
                  <a:pt x="769" y="3528"/>
                  <a:pt x="754" y="3562"/>
                </a:cubicBezTo>
                <a:lnTo>
                  <a:pt x="750" y="3562"/>
                </a:lnTo>
                <a:lnTo>
                  <a:pt x="0" y="3562"/>
                </a:lnTo>
                <a:lnTo>
                  <a:pt x="0" y="2893"/>
                </a:lnTo>
                <a:lnTo>
                  <a:pt x="735" y="2893"/>
                </a:lnTo>
                <a:cubicBezTo>
                  <a:pt x="742" y="2876"/>
                  <a:pt x="750" y="2860"/>
                  <a:pt x="757" y="2843"/>
                </a:cubicBezTo>
                <a:cubicBezTo>
                  <a:pt x="764" y="2809"/>
                  <a:pt x="769" y="2776"/>
                  <a:pt x="772" y="2742"/>
                </a:cubicBezTo>
                <a:cubicBezTo>
                  <a:pt x="820" y="2363"/>
                  <a:pt x="867" y="1984"/>
                  <a:pt x="916" y="1605"/>
                </a:cubicBezTo>
                <a:cubicBezTo>
                  <a:pt x="967" y="1232"/>
                  <a:pt x="1014" y="858"/>
                  <a:pt x="1063" y="484"/>
                </a:cubicBezTo>
                <a:cubicBezTo>
                  <a:pt x="1082" y="334"/>
                  <a:pt x="1104" y="217"/>
                  <a:pt x="1130" y="134"/>
                </a:cubicBezTo>
                <a:cubicBezTo>
                  <a:pt x="1158" y="33"/>
                  <a:pt x="1185" y="0"/>
                  <a:pt x="1216" y="0"/>
                </a:cubicBezTo>
                <a:cubicBezTo>
                  <a:pt x="1275" y="0"/>
                  <a:pt x="1327" y="166"/>
                  <a:pt x="1367" y="484"/>
                </a:cubicBezTo>
                <a:cubicBezTo>
                  <a:pt x="1408" y="803"/>
                  <a:pt x="1428" y="1221"/>
                  <a:pt x="1428" y="1672"/>
                </a:cubicBezTo>
                <a:lnTo>
                  <a:pt x="1428" y="8311"/>
                </a:lnTo>
                <a:cubicBezTo>
                  <a:pt x="1428" y="8595"/>
                  <a:pt x="1441" y="8846"/>
                  <a:pt x="1466" y="9030"/>
                </a:cubicBezTo>
                <a:cubicBezTo>
                  <a:pt x="1492" y="9231"/>
                  <a:pt x="1524" y="9331"/>
                  <a:pt x="1559" y="9331"/>
                </a:cubicBezTo>
                <a:cubicBezTo>
                  <a:pt x="1577" y="9331"/>
                  <a:pt x="1592" y="9298"/>
                  <a:pt x="1607" y="9247"/>
                </a:cubicBezTo>
                <a:cubicBezTo>
                  <a:pt x="1625" y="9197"/>
                  <a:pt x="1639" y="9130"/>
                  <a:pt x="1648" y="9030"/>
                </a:cubicBezTo>
                <a:cubicBezTo>
                  <a:pt x="1697" y="8657"/>
                  <a:pt x="1744" y="8283"/>
                  <a:pt x="1793" y="7910"/>
                </a:cubicBezTo>
                <a:cubicBezTo>
                  <a:pt x="1993" y="6360"/>
                  <a:pt x="2190" y="4811"/>
                  <a:pt x="2390" y="3261"/>
                </a:cubicBezTo>
                <a:cubicBezTo>
                  <a:pt x="2401" y="3177"/>
                  <a:pt x="2412" y="3110"/>
                  <a:pt x="2424" y="3043"/>
                </a:cubicBezTo>
                <a:cubicBezTo>
                  <a:pt x="2438" y="2993"/>
                  <a:pt x="2451" y="2943"/>
                  <a:pt x="2467" y="2910"/>
                </a:cubicBezTo>
                <a:cubicBezTo>
                  <a:pt x="2468" y="2904"/>
                  <a:pt x="2470" y="2899"/>
                  <a:pt x="2471" y="2893"/>
                </a:cubicBezTo>
                <a:lnTo>
                  <a:pt x="5536" y="2893"/>
                </a:lnTo>
                <a:cubicBezTo>
                  <a:pt x="5542" y="2876"/>
                  <a:pt x="5547" y="2860"/>
                  <a:pt x="5554" y="2843"/>
                </a:cubicBezTo>
                <a:cubicBezTo>
                  <a:pt x="5560" y="2809"/>
                  <a:pt x="5566" y="2776"/>
                  <a:pt x="5569" y="2742"/>
                </a:cubicBezTo>
                <a:cubicBezTo>
                  <a:pt x="5618" y="2363"/>
                  <a:pt x="5665" y="1984"/>
                  <a:pt x="5713" y="1605"/>
                </a:cubicBezTo>
                <a:cubicBezTo>
                  <a:pt x="5760" y="1232"/>
                  <a:pt x="5811" y="858"/>
                  <a:pt x="5857" y="484"/>
                </a:cubicBezTo>
                <a:cubicBezTo>
                  <a:pt x="5880" y="334"/>
                  <a:pt x="5900" y="217"/>
                  <a:pt x="5927" y="134"/>
                </a:cubicBezTo>
                <a:cubicBezTo>
                  <a:pt x="5955" y="33"/>
                  <a:pt x="5981" y="0"/>
                  <a:pt x="6011" y="0"/>
                </a:cubicBezTo>
                <a:cubicBezTo>
                  <a:pt x="6065" y="0"/>
                  <a:pt x="6122" y="166"/>
                  <a:pt x="6163" y="484"/>
                </a:cubicBezTo>
                <a:cubicBezTo>
                  <a:pt x="6202" y="803"/>
                  <a:pt x="6221" y="1221"/>
                  <a:pt x="6221" y="1672"/>
                </a:cubicBezTo>
                <a:lnTo>
                  <a:pt x="6221" y="8311"/>
                </a:lnTo>
                <a:cubicBezTo>
                  <a:pt x="6221" y="8595"/>
                  <a:pt x="6238" y="8846"/>
                  <a:pt x="6259" y="9030"/>
                </a:cubicBezTo>
                <a:cubicBezTo>
                  <a:pt x="6282" y="9231"/>
                  <a:pt x="6321" y="9331"/>
                  <a:pt x="6351" y="9331"/>
                </a:cubicBezTo>
                <a:cubicBezTo>
                  <a:pt x="6370" y="9331"/>
                  <a:pt x="6387" y="9298"/>
                  <a:pt x="6401" y="9247"/>
                </a:cubicBezTo>
                <a:cubicBezTo>
                  <a:pt x="6418" y="9197"/>
                  <a:pt x="6430" y="9130"/>
                  <a:pt x="6445" y="9030"/>
                </a:cubicBezTo>
                <a:cubicBezTo>
                  <a:pt x="6491" y="8657"/>
                  <a:pt x="6540" y="8283"/>
                  <a:pt x="6592" y="7910"/>
                </a:cubicBezTo>
                <a:lnTo>
                  <a:pt x="7183" y="3261"/>
                </a:lnTo>
                <a:cubicBezTo>
                  <a:pt x="7194" y="3177"/>
                  <a:pt x="7207" y="3110"/>
                  <a:pt x="7221" y="3043"/>
                </a:cubicBezTo>
                <a:cubicBezTo>
                  <a:pt x="7235" y="2993"/>
                  <a:pt x="7247" y="2943"/>
                  <a:pt x="7262" y="2910"/>
                </a:cubicBezTo>
                <a:cubicBezTo>
                  <a:pt x="7263" y="2904"/>
                  <a:pt x="7266" y="2899"/>
                  <a:pt x="7269" y="2893"/>
                </a:cubicBezTo>
                <a:lnTo>
                  <a:pt x="9981" y="2893"/>
                </a:lnTo>
                <a:close/>
              </a:path>
            </a:pathLst>
          </a:cu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95" name="Google Shape;895;p175"/>
          <p:cNvSpPr>
            <a:spLocks noGrp="1"/>
          </p:cNvSpPr>
          <p:nvPr>
            <p:ph type="pic" idx="2"/>
          </p:nvPr>
        </p:nvSpPr>
        <p:spPr>
          <a:xfrm>
            <a:off x="6295576" y="1709626"/>
            <a:ext cx="2076900" cy="1189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896" name="Google Shape;896;p175"/>
          <p:cNvSpPr/>
          <p:nvPr/>
        </p:nvSpPr>
        <p:spPr>
          <a:xfrm>
            <a:off x="4749420" y="2988860"/>
            <a:ext cx="1108800" cy="1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title layout">
  <p:cSld name="No title layout"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 screen layout">
  <p:cSld name="apple watch screen layout"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17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currency circle background layout">
  <p:cSld name="Crypto currency circle background layout"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p178"/>
          <p:cNvSpPr>
            <a:spLocks noGrp="1"/>
          </p:cNvSpPr>
          <p:nvPr>
            <p:ph type="pic" idx="2"/>
          </p:nvPr>
        </p:nvSpPr>
        <p:spPr>
          <a:xfrm>
            <a:off x="2537349" y="328191"/>
            <a:ext cx="6606600" cy="47922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02" name="Google Shape;902;p17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side big image layout 2">
  <p:cSld name="rightside big image layout 2"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79"/>
          <p:cNvSpPr>
            <a:spLocks noGrp="1"/>
          </p:cNvSpPr>
          <p:nvPr>
            <p:ph type="pic" idx="2"/>
          </p:nvPr>
        </p:nvSpPr>
        <p:spPr>
          <a:xfrm>
            <a:off x="4572000" y="400050"/>
            <a:ext cx="3800400" cy="4314900"/>
          </a:xfrm>
          <a:prstGeom prst="roundRect">
            <a:avLst>
              <a:gd name="adj" fmla="val 76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metrics layout">
  <p:cSld name="market metrics layout"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80"/>
          <p:cNvSpPr>
            <a:spLocks noGrp="1"/>
          </p:cNvSpPr>
          <p:nvPr>
            <p:ph type="pic" idx="2"/>
          </p:nvPr>
        </p:nvSpPr>
        <p:spPr>
          <a:xfrm>
            <a:off x="771525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07" name="Google Shape;907;p180"/>
          <p:cNvSpPr>
            <a:spLocks noGrp="1"/>
          </p:cNvSpPr>
          <p:nvPr>
            <p:ph type="pic" idx="3"/>
          </p:nvPr>
        </p:nvSpPr>
        <p:spPr>
          <a:xfrm>
            <a:off x="2717327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08" name="Google Shape;908;p180"/>
          <p:cNvSpPr>
            <a:spLocks noGrp="1"/>
          </p:cNvSpPr>
          <p:nvPr>
            <p:ph type="pic" idx="4"/>
          </p:nvPr>
        </p:nvSpPr>
        <p:spPr>
          <a:xfrm>
            <a:off x="4663128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09" name="Google Shape;909;p180"/>
          <p:cNvSpPr>
            <a:spLocks noGrp="1"/>
          </p:cNvSpPr>
          <p:nvPr>
            <p:ph type="pic" idx="5"/>
          </p:nvPr>
        </p:nvSpPr>
        <p:spPr>
          <a:xfrm>
            <a:off x="6608930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10" name="Google Shape;910;p18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9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9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layout">
  <p:cSld name="Service layout"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8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3" name="Google Shape;913;p181"/>
          <p:cNvSpPr>
            <a:spLocks noGrp="1"/>
          </p:cNvSpPr>
          <p:nvPr>
            <p:ph type="pic" idx="2"/>
          </p:nvPr>
        </p:nvSpPr>
        <p:spPr>
          <a:xfrm>
            <a:off x="4673400" y="0"/>
            <a:ext cx="44706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wide imaged layout">
  <p:cSld name="Service wide imaged layout">
    <p:spTree>
      <p:nvGrpSpPr>
        <p:cNvPr id="1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8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6" name="Google Shape;916;p182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7601100" cy="1999200"/>
          </a:xfrm>
          <a:prstGeom prst="roundRect">
            <a:avLst>
              <a:gd name="adj" fmla="val 967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layout">
  <p:cSld name="Right image layou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20"/>
          <p:cNvSpPr>
            <a:spLocks noGrp="1"/>
          </p:cNvSpPr>
          <p:nvPr>
            <p:ph type="pic" idx="2"/>
          </p:nvPr>
        </p:nvSpPr>
        <p:spPr>
          <a:xfrm>
            <a:off x="6913090" y="1171575"/>
            <a:ext cx="2316000" cy="3972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rvice Layout">
  <p:cSld name="1_Service Layout">
    <p:spTree>
      <p:nvGrpSpPr>
        <p:cNvPr id="1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83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3709500" cy="1678200"/>
          </a:xfrm>
          <a:prstGeom prst="roundRect">
            <a:avLst>
              <a:gd name="adj" fmla="val 130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19" name="Google Shape;919;p183"/>
          <p:cNvSpPr>
            <a:spLocks noGrp="1"/>
          </p:cNvSpPr>
          <p:nvPr>
            <p:ph type="pic" idx="3"/>
          </p:nvPr>
        </p:nvSpPr>
        <p:spPr>
          <a:xfrm>
            <a:off x="4663128" y="3036795"/>
            <a:ext cx="3709500" cy="1678200"/>
          </a:xfrm>
          <a:prstGeom prst="roundRect">
            <a:avLst>
              <a:gd name="adj" fmla="val 130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20" name="Google Shape;920;p18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3 column layout short">
  <p:cSld name="Blog 3 column layout short"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18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3" name="Google Shape;923;p184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24" name="Google Shape;924;p184"/>
          <p:cNvSpPr>
            <a:spLocks noGrp="1"/>
          </p:cNvSpPr>
          <p:nvPr>
            <p:ph type="pic" idx="3"/>
          </p:nvPr>
        </p:nvSpPr>
        <p:spPr>
          <a:xfrm>
            <a:off x="3389976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25" name="Google Shape;925;p184"/>
          <p:cNvSpPr>
            <a:spLocks noGrp="1"/>
          </p:cNvSpPr>
          <p:nvPr>
            <p:ph type="pic" idx="4"/>
          </p:nvPr>
        </p:nvSpPr>
        <p:spPr>
          <a:xfrm>
            <a:off x="6008427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9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3 column layout">
  <p:cSld name="Blog 3 column layout">
    <p:spTree>
      <p:nvGrpSpPr>
        <p:cNvPr id="1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p18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8" name="Google Shape;928;p185"/>
          <p:cNvSpPr>
            <a:spLocks noGrp="1"/>
          </p:cNvSpPr>
          <p:nvPr>
            <p:ph type="pic" idx="2"/>
          </p:nvPr>
        </p:nvSpPr>
        <p:spPr>
          <a:xfrm>
            <a:off x="771525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29" name="Google Shape;929;p185"/>
          <p:cNvSpPr>
            <a:spLocks noGrp="1"/>
          </p:cNvSpPr>
          <p:nvPr>
            <p:ph type="pic" idx="3"/>
          </p:nvPr>
        </p:nvSpPr>
        <p:spPr>
          <a:xfrm>
            <a:off x="3389976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30" name="Google Shape;930;p185"/>
          <p:cNvSpPr>
            <a:spLocks noGrp="1"/>
          </p:cNvSpPr>
          <p:nvPr>
            <p:ph type="pic" idx="4"/>
          </p:nvPr>
        </p:nvSpPr>
        <p:spPr>
          <a:xfrm>
            <a:off x="6008427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9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9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9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2 column layout">
  <p:cSld name="Blog 2 column layout"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18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3" name="Google Shape;933;p186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3657300" cy="3543300"/>
          </a:xfrm>
          <a:prstGeom prst="roundRect">
            <a:avLst>
              <a:gd name="adj" fmla="val 897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34" name="Google Shape;934;p186"/>
          <p:cNvSpPr>
            <a:spLocks noGrp="1"/>
          </p:cNvSpPr>
          <p:nvPr>
            <p:ph type="pic" idx="3"/>
          </p:nvPr>
        </p:nvSpPr>
        <p:spPr>
          <a:xfrm>
            <a:off x="4715302" y="1171575"/>
            <a:ext cx="3657300" cy="3543300"/>
          </a:xfrm>
          <a:prstGeom prst="roundRect">
            <a:avLst>
              <a:gd name="adj" fmla="val 897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single image layout">
  <p:cSld name="Blog single image layout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8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7" name="Google Shape;937;p187"/>
          <p:cNvSpPr>
            <a:spLocks noGrp="1"/>
          </p:cNvSpPr>
          <p:nvPr>
            <p:ph type="pic" idx="2"/>
          </p:nvPr>
        </p:nvSpPr>
        <p:spPr>
          <a:xfrm>
            <a:off x="771524" y="3743902"/>
            <a:ext cx="7601100" cy="13995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ault Layout">
  <p:cSld name="6_Default Layout">
    <p:spTree>
      <p:nvGrpSpPr>
        <p:cNvPr id="1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88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7601100" cy="16761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0" name="Google Shape;940;p188"/>
          <p:cNvSpPr>
            <a:spLocks noGrp="1"/>
          </p:cNvSpPr>
          <p:nvPr>
            <p:ph type="pic" idx="3"/>
          </p:nvPr>
        </p:nvSpPr>
        <p:spPr>
          <a:xfrm>
            <a:off x="969168" y="3226593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1" name="Google Shape;941;p188"/>
          <p:cNvSpPr>
            <a:spLocks noGrp="1"/>
          </p:cNvSpPr>
          <p:nvPr>
            <p:ph type="pic" idx="4"/>
          </p:nvPr>
        </p:nvSpPr>
        <p:spPr>
          <a:xfrm>
            <a:off x="4871576" y="3226592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2" name="Google Shape;942;p18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Default Layout">
  <p:cSld name="13_Default Layout"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189"/>
          <p:cNvSpPr>
            <a:spLocks noGrp="1"/>
          </p:cNvSpPr>
          <p:nvPr>
            <p:ph type="pic" idx="2"/>
          </p:nvPr>
        </p:nvSpPr>
        <p:spPr>
          <a:xfrm>
            <a:off x="969168" y="1370474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5" name="Google Shape;945;p189"/>
          <p:cNvSpPr>
            <a:spLocks noGrp="1"/>
          </p:cNvSpPr>
          <p:nvPr>
            <p:ph type="pic" idx="3"/>
          </p:nvPr>
        </p:nvSpPr>
        <p:spPr>
          <a:xfrm>
            <a:off x="4871151" y="1370474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6" name="Google Shape;946;p189"/>
          <p:cNvSpPr>
            <a:spLocks noGrp="1"/>
          </p:cNvSpPr>
          <p:nvPr>
            <p:ph type="pic" idx="4"/>
          </p:nvPr>
        </p:nvSpPr>
        <p:spPr>
          <a:xfrm>
            <a:off x="969168" y="3226593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7" name="Google Shape;947;p189"/>
          <p:cNvSpPr>
            <a:spLocks noGrp="1"/>
          </p:cNvSpPr>
          <p:nvPr>
            <p:ph type="pic" idx="5"/>
          </p:nvPr>
        </p:nvSpPr>
        <p:spPr>
          <a:xfrm>
            <a:off x="4871576" y="3226592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48" name="Google Shape;948;p18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Default Layout">
  <p:cSld name="14_Default Layout"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190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1" name="Google Shape;951;p190"/>
          <p:cNvSpPr>
            <a:spLocks noGrp="1"/>
          </p:cNvSpPr>
          <p:nvPr>
            <p:ph type="pic" idx="3"/>
          </p:nvPr>
        </p:nvSpPr>
        <p:spPr>
          <a:xfrm>
            <a:off x="2717721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2" name="Google Shape;952;p190"/>
          <p:cNvSpPr>
            <a:spLocks noGrp="1"/>
          </p:cNvSpPr>
          <p:nvPr>
            <p:ph type="pic" idx="4"/>
          </p:nvPr>
        </p:nvSpPr>
        <p:spPr>
          <a:xfrm>
            <a:off x="4668917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3" name="Google Shape;953;p190"/>
          <p:cNvSpPr>
            <a:spLocks noGrp="1"/>
          </p:cNvSpPr>
          <p:nvPr>
            <p:ph type="pic" idx="5"/>
          </p:nvPr>
        </p:nvSpPr>
        <p:spPr>
          <a:xfrm>
            <a:off x="6610112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4" name="Google Shape;954;p19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9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efault Layout">
  <p:cSld name="15_Default Layout"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91"/>
          <p:cNvSpPr>
            <a:spLocks noGrp="1"/>
          </p:cNvSpPr>
          <p:nvPr>
            <p:ph type="pic" idx="2"/>
          </p:nvPr>
        </p:nvSpPr>
        <p:spPr>
          <a:xfrm>
            <a:off x="835820" y="1223955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7" name="Google Shape;957;p191"/>
          <p:cNvSpPr>
            <a:spLocks noGrp="1"/>
          </p:cNvSpPr>
          <p:nvPr>
            <p:ph type="pic" idx="3"/>
          </p:nvPr>
        </p:nvSpPr>
        <p:spPr>
          <a:xfrm>
            <a:off x="3429000" y="1223954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8" name="Google Shape;958;p191"/>
          <p:cNvSpPr>
            <a:spLocks noGrp="1"/>
          </p:cNvSpPr>
          <p:nvPr>
            <p:ph type="pic" idx="4"/>
          </p:nvPr>
        </p:nvSpPr>
        <p:spPr>
          <a:xfrm>
            <a:off x="6022179" y="1223953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59" name="Google Shape;959;p19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Default Layout">
  <p:cSld name="16_Default Layout"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192"/>
          <p:cNvSpPr>
            <a:spLocks noGrp="1"/>
          </p:cNvSpPr>
          <p:nvPr>
            <p:ph type="pic" idx="2"/>
          </p:nvPr>
        </p:nvSpPr>
        <p:spPr>
          <a:xfrm>
            <a:off x="5036344" y="1171575"/>
            <a:ext cx="1893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62" name="Google Shape;962;p192"/>
          <p:cNvSpPr>
            <a:spLocks noGrp="1"/>
          </p:cNvSpPr>
          <p:nvPr>
            <p:ph type="pic" idx="3"/>
          </p:nvPr>
        </p:nvSpPr>
        <p:spPr>
          <a:xfrm>
            <a:off x="7250905" y="1"/>
            <a:ext cx="1893300" cy="3203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63" name="Google Shape;963;p19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264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Layout">
  <p:cSld name="Default Layou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Default Layout">
  <p:cSld name="17_Default Layout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93"/>
          <p:cNvSpPr>
            <a:spLocks noGrp="1"/>
          </p:cNvSpPr>
          <p:nvPr>
            <p:ph type="pic" idx="2"/>
          </p:nvPr>
        </p:nvSpPr>
        <p:spPr>
          <a:xfrm>
            <a:off x="4866401" y="3226593"/>
            <a:ext cx="1298400" cy="12708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66" name="Google Shape;966;p193"/>
          <p:cNvSpPr>
            <a:spLocks noGrp="1"/>
          </p:cNvSpPr>
          <p:nvPr>
            <p:ph type="pic" idx="3"/>
          </p:nvPr>
        </p:nvSpPr>
        <p:spPr>
          <a:xfrm>
            <a:off x="967979" y="1357305"/>
            <a:ext cx="3314700" cy="23004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67" name="Google Shape;967;p19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Default Layout">
  <p:cSld name="18_Default Layout"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94"/>
          <p:cNvSpPr>
            <a:spLocks noGrp="1"/>
          </p:cNvSpPr>
          <p:nvPr>
            <p:ph type="pic" idx="2"/>
          </p:nvPr>
        </p:nvSpPr>
        <p:spPr>
          <a:xfrm>
            <a:off x="3366772" y="3032735"/>
            <a:ext cx="5005800" cy="1682100"/>
          </a:xfrm>
          <a:prstGeom prst="roundRect">
            <a:avLst>
              <a:gd name="adj" fmla="val 1128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0" name="Google Shape;970;p19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Default Layout">
  <p:cSld name="19_Default Layout">
    <p:spTree>
      <p:nvGrpSpPr>
        <p:cNvPr id="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95"/>
          <p:cNvSpPr>
            <a:spLocks noGrp="1"/>
          </p:cNvSpPr>
          <p:nvPr>
            <p:ph type="pic" idx="2"/>
          </p:nvPr>
        </p:nvSpPr>
        <p:spPr>
          <a:xfrm>
            <a:off x="771526" y="1171575"/>
            <a:ext cx="3707400" cy="3543300"/>
          </a:xfrm>
          <a:prstGeom prst="roundRect">
            <a:avLst>
              <a:gd name="adj" fmla="val 524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3" name="Google Shape;973;p195"/>
          <p:cNvSpPr>
            <a:spLocks noGrp="1"/>
          </p:cNvSpPr>
          <p:nvPr>
            <p:ph type="pic" idx="3"/>
          </p:nvPr>
        </p:nvSpPr>
        <p:spPr>
          <a:xfrm>
            <a:off x="4664870" y="1171575"/>
            <a:ext cx="17592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4" name="Google Shape;974;p195"/>
          <p:cNvSpPr>
            <a:spLocks noGrp="1"/>
          </p:cNvSpPr>
          <p:nvPr>
            <p:ph type="pic" idx="4"/>
          </p:nvPr>
        </p:nvSpPr>
        <p:spPr>
          <a:xfrm>
            <a:off x="4664870" y="3031918"/>
            <a:ext cx="1759200" cy="747300"/>
          </a:xfrm>
          <a:prstGeom prst="roundRect">
            <a:avLst>
              <a:gd name="adj" fmla="val 217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5" name="Google Shape;975;p195"/>
          <p:cNvSpPr>
            <a:spLocks noGrp="1"/>
          </p:cNvSpPr>
          <p:nvPr>
            <p:ph type="pic" idx="5"/>
          </p:nvPr>
        </p:nvSpPr>
        <p:spPr>
          <a:xfrm>
            <a:off x="4664870" y="3967749"/>
            <a:ext cx="1759200" cy="747300"/>
          </a:xfrm>
          <a:prstGeom prst="roundRect">
            <a:avLst>
              <a:gd name="adj" fmla="val 217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6" name="Google Shape;976;p19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9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Default Layout">
  <p:cSld name="21_Default Layout">
    <p:spTree>
      <p:nvGrpSpPr>
        <p:cNvPr id="1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96"/>
          <p:cNvSpPr>
            <a:spLocks noGrp="1"/>
          </p:cNvSpPr>
          <p:nvPr>
            <p:ph type="pic" idx="2"/>
          </p:nvPr>
        </p:nvSpPr>
        <p:spPr>
          <a:xfrm>
            <a:off x="775097" y="117156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79" name="Google Shape;979;p196"/>
          <p:cNvSpPr>
            <a:spLocks noGrp="1"/>
          </p:cNvSpPr>
          <p:nvPr>
            <p:ph type="pic" idx="3"/>
          </p:nvPr>
        </p:nvSpPr>
        <p:spPr>
          <a:xfrm>
            <a:off x="775097" y="2415181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0" name="Google Shape;980;p196"/>
          <p:cNvSpPr>
            <a:spLocks noGrp="1"/>
          </p:cNvSpPr>
          <p:nvPr>
            <p:ph type="pic" idx="4"/>
          </p:nvPr>
        </p:nvSpPr>
        <p:spPr>
          <a:xfrm>
            <a:off x="771525" y="3661761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1" name="Google Shape;981;p196"/>
          <p:cNvSpPr>
            <a:spLocks noGrp="1"/>
          </p:cNvSpPr>
          <p:nvPr>
            <p:ph type="pic" idx="5"/>
          </p:nvPr>
        </p:nvSpPr>
        <p:spPr>
          <a:xfrm>
            <a:off x="4759523" y="1171575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2" name="Google Shape;982;p196"/>
          <p:cNvSpPr>
            <a:spLocks noGrp="1"/>
          </p:cNvSpPr>
          <p:nvPr>
            <p:ph type="pic" idx="6"/>
          </p:nvPr>
        </p:nvSpPr>
        <p:spPr>
          <a:xfrm>
            <a:off x="4759523" y="241518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3" name="Google Shape;983;p196"/>
          <p:cNvSpPr>
            <a:spLocks noGrp="1"/>
          </p:cNvSpPr>
          <p:nvPr>
            <p:ph type="pic" idx="7"/>
          </p:nvPr>
        </p:nvSpPr>
        <p:spPr>
          <a:xfrm>
            <a:off x="4755951" y="366176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4" name="Google Shape;984;p19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9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9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9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Default Layout">
  <p:cSld name="29_Default Layout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7"/>
          <p:cNvSpPr>
            <a:spLocks noGrp="1"/>
          </p:cNvSpPr>
          <p:nvPr>
            <p:ph type="pic" idx="2"/>
          </p:nvPr>
        </p:nvSpPr>
        <p:spPr>
          <a:xfrm>
            <a:off x="2726055" y="1171575"/>
            <a:ext cx="1758900" cy="3543300"/>
          </a:xfrm>
          <a:prstGeom prst="roundRect">
            <a:avLst>
              <a:gd name="adj" fmla="val 947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7" name="Google Shape;987;p197"/>
          <p:cNvSpPr>
            <a:spLocks noGrp="1"/>
          </p:cNvSpPr>
          <p:nvPr>
            <p:ph type="pic" idx="3"/>
          </p:nvPr>
        </p:nvSpPr>
        <p:spPr>
          <a:xfrm>
            <a:off x="4671337" y="1171575"/>
            <a:ext cx="1758900" cy="3543300"/>
          </a:xfrm>
          <a:prstGeom prst="roundRect">
            <a:avLst>
              <a:gd name="adj" fmla="val 947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88" name="Google Shape;988;p19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Default Layout">
  <p:cSld name="37_Default Layout"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198"/>
          <p:cNvSpPr>
            <a:spLocks noGrp="1"/>
          </p:cNvSpPr>
          <p:nvPr>
            <p:ph type="pic" idx="2"/>
          </p:nvPr>
        </p:nvSpPr>
        <p:spPr>
          <a:xfrm rot="-1178579">
            <a:off x="5693982" y="695777"/>
            <a:ext cx="3091402" cy="5170244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1" name="Google Shape;991;p19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Default Layout">
  <p:cSld name="38_Default Layout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99"/>
          <p:cNvSpPr>
            <a:spLocks noGrp="1"/>
          </p:cNvSpPr>
          <p:nvPr>
            <p:ph type="pic" idx="2"/>
          </p:nvPr>
        </p:nvSpPr>
        <p:spPr>
          <a:xfrm>
            <a:off x="4672013" y="1171568"/>
            <a:ext cx="3700500" cy="3543300"/>
          </a:xfrm>
          <a:prstGeom prst="roundRect">
            <a:avLst>
              <a:gd name="adj" fmla="val 476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4" name="Google Shape;994;p199"/>
          <p:cNvSpPr>
            <a:spLocks noGrp="1"/>
          </p:cNvSpPr>
          <p:nvPr>
            <p:ph type="pic" idx="3"/>
          </p:nvPr>
        </p:nvSpPr>
        <p:spPr>
          <a:xfrm>
            <a:off x="771525" y="2105024"/>
            <a:ext cx="1219800" cy="1214400"/>
          </a:xfrm>
          <a:prstGeom prst="roundRect">
            <a:avLst>
              <a:gd name="adj" fmla="val 149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5" name="Google Shape;995;p199"/>
          <p:cNvSpPr>
            <a:spLocks noGrp="1"/>
          </p:cNvSpPr>
          <p:nvPr>
            <p:ph type="pic" idx="4"/>
          </p:nvPr>
        </p:nvSpPr>
        <p:spPr>
          <a:xfrm>
            <a:off x="3262313" y="3500436"/>
            <a:ext cx="1219800" cy="1214400"/>
          </a:xfrm>
          <a:prstGeom prst="roundRect">
            <a:avLst>
              <a:gd name="adj" fmla="val 149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6" name="Google Shape;996;p19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product layout">
  <p:cSld name="3 column product layout"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200"/>
          <p:cNvSpPr>
            <a:spLocks noGrp="1"/>
          </p:cNvSpPr>
          <p:nvPr>
            <p:ph type="pic" idx="2"/>
          </p:nvPr>
        </p:nvSpPr>
        <p:spPr>
          <a:xfrm>
            <a:off x="771524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9" name="Google Shape;999;p200"/>
          <p:cNvSpPr>
            <a:spLocks noGrp="1"/>
          </p:cNvSpPr>
          <p:nvPr>
            <p:ph type="pic" idx="3"/>
          </p:nvPr>
        </p:nvSpPr>
        <p:spPr>
          <a:xfrm>
            <a:off x="3378578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00" name="Google Shape;1000;p200"/>
          <p:cNvSpPr>
            <a:spLocks noGrp="1"/>
          </p:cNvSpPr>
          <p:nvPr>
            <p:ph type="pic" idx="4"/>
          </p:nvPr>
        </p:nvSpPr>
        <p:spPr>
          <a:xfrm>
            <a:off x="5985631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01" name="Google Shape;1001;p20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0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 column layout">
  <p:cSld name="Team 2 column layout">
    <p:spTree>
      <p:nvGrpSpPr>
        <p:cNvPr id="1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20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4" name="Google Shape;1004;p201"/>
          <p:cNvSpPr>
            <a:spLocks noGrp="1"/>
          </p:cNvSpPr>
          <p:nvPr>
            <p:ph type="pic" idx="2"/>
          </p:nvPr>
        </p:nvSpPr>
        <p:spPr>
          <a:xfrm>
            <a:off x="953919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05" name="Google Shape;1005;p201"/>
          <p:cNvSpPr>
            <a:spLocks noGrp="1"/>
          </p:cNvSpPr>
          <p:nvPr>
            <p:ph type="pic" idx="3"/>
          </p:nvPr>
        </p:nvSpPr>
        <p:spPr>
          <a:xfrm>
            <a:off x="4842551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 2 column layout">
  <p:cSld name="1_Team 2 column layout">
    <p:spTree>
      <p:nvGrpSpPr>
        <p:cNvPr id="1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20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8" name="Google Shape;1008;p202"/>
          <p:cNvSpPr>
            <a:spLocks noGrp="1"/>
          </p:cNvSpPr>
          <p:nvPr>
            <p:ph type="pic" idx="2"/>
          </p:nvPr>
        </p:nvSpPr>
        <p:spPr>
          <a:xfrm>
            <a:off x="953919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09" name="Google Shape;1009;p202"/>
          <p:cNvSpPr>
            <a:spLocks noGrp="1"/>
          </p:cNvSpPr>
          <p:nvPr>
            <p:ph type="pic" idx="3"/>
          </p:nvPr>
        </p:nvSpPr>
        <p:spPr>
          <a:xfrm>
            <a:off x="4842551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long title layout">
  <p:cSld name="Default long title layout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2"/>
          <p:cNvSpPr/>
          <p:nvPr/>
        </p:nvSpPr>
        <p:spPr>
          <a:xfrm rot="8100000">
            <a:off x="5531679" y="4088842"/>
            <a:ext cx="3130220" cy="118963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74000">
                <a:srgbClr val="EFEFF5">
                  <a:alpha val="0"/>
                </a:srgbClr>
              </a:gs>
              <a:gs pos="100000">
                <a:srgbClr val="EFEFF5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10 column layout">
  <p:cSld name="Team 10 column layout">
    <p:spTree>
      <p:nvGrpSpPr>
        <p:cNvPr id="1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p203"/>
          <p:cNvSpPr>
            <a:spLocks noGrp="1"/>
          </p:cNvSpPr>
          <p:nvPr>
            <p:ph type="pic" idx="2"/>
          </p:nvPr>
        </p:nvSpPr>
        <p:spPr>
          <a:xfrm>
            <a:off x="1266770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2" name="Google Shape;1012;p203"/>
          <p:cNvSpPr>
            <a:spLocks noGrp="1"/>
          </p:cNvSpPr>
          <p:nvPr>
            <p:ph type="pic" idx="3"/>
          </p:nvPr>
        </p:nvSpPr>
        <p:spPr>
          <a:xfrm>
            <a:off x="2803019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3" name="Google Shape;1013;p203"/>
          <p:cNvSpPr>
            <a:spLocks noGrp="1"/>
          </p:cNvSpPr>
          <p:nvPr>
            <p:ph type="pic" idx="4"/>
          </p:nvPr>
        </p:nvSpPr>
        <p:spPr>
          <a:xfrm>
            <a:off x="4333028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4" name="Google Shape;1014;p203"/>
          <p:cNvSpPr>
            <a:spLocks noGrp="1"/>
          </p:cNvSpPr>
          <p:nvPr>
            <p:ph type="pic" idx="5"/>
          </p:nvPr>
        </p:nvSpPr>
        <p:spPr>
          <a:xfrm>
            <a:off x="5869586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5" name="Google Shape;1015;p203"/>
          <p:cNvSpPr>
            <a:spLocks noGrp="1"/>
          </p:cNvSpPr>
          <p:nvPr>
            <p:ph type="pic" idx="6"/>
          </p:nvPr>
        </p:nvSpPr>
        <p:spPr>
          <a:xfrm>
            <a:off x="7402216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6" name="Google Shape;1016;p203"/>
          <p:cNvSpPr>
            <a:spLocks noGrp="1"/>
          </p:cNvSpPr>
          <p:nvPr>
            <p:ph type="pic" idx="7"/>
          </p:nvPr>
        </p:nvSpPr>
        <p:spPr>
          <a:xfrm>
            <a:off x="1266770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7" name="Google Shape;1017;p203"/>
          <p:cNvSpPr>
            <a:spLocks noGrp="1"/>
          </p:cNvSpPr>
          <p:nvPr>
            <p:ph type="pic" idx="8"/>
          </p:nvPr>
        </p:nvSpPr>
        <p:spPr>
          <a:xfrm>
            <a:off x="2803019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8" name="Google Shape;1018;p203"/>
          <p:cNvSpPr>
            <a:spLocks noGrp="1"/>
          </p:cNvSpPr>
          <p:nvPr>
            <p:ph type="pic" idx="9"/>
          </p:nvPr>
        </p:nvSpPr>
        <p:spPr>
          <a:xfrm>
            <a:off x="4333028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19" name="Google Shape;1019;p203"/>
          <p:cNvSpPr>
            <a:spLocks noGrp="1"/>
          </p:cNvSpPr>
          <p:nvPr>
            <p:ph type="pic" idx="13"/>
          </p:nvPr>
        </p:nvSpPr>
        <p:spPr>
          <a:xfrm>
            <a:off x="5869586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20" name="Google Shape;1020;p203"/>
          <p:cNvSpPr>
            <a:spLocks noGrp="1"/>
          </p:cNvSpPr>
          <p:nvPr>
            <p:ph type="pic" idx="14"/>
          </p:nvPr>
        </p:nvSpPr>
        <p:spPr>
          <a:xfrm>
            <a:off x="7402216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21" name="Google Shape;1021;p20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timeline layout #1">
  <p:cSld name="Team timeline layout #1">
    <p:spTree>
      <p:nvGrpSpPr>
        <p:cNvPr id="1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p204"/>
          <p:cNvSpPr/>
          <p:nvPr/>
        </p:nvSpPr>
        <p:spPr>
          <a:xfrm rot="10800000">
            <a:off x="4970479" y="2185967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23000">
                <a:schemeClr val="lt2"/>
              </a:gs>
              <a:gs pos="100000">
                <a:srgbClr val="0040BC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4" name="Google Shape;1024;p204"/>
          <p:cNvSpPr/>
          <p:nvPr/>
        </p:nvSpPr>
        <p:spPr>
          <a:xfrm rot="10800000">
            <a:off x="5984727" y="2185807"/>
            <a:ext cx="1014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5" name="Google Shape;1025;p204"/>
          <p:cNvSpPr/>
          <p:nvPr/>
        </p:nvSpPr>
        <p:spPr>
          <a:xfrm rot="10800000">
            <a:off x="4970727" y="1165224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6" name="Google Shape;1026;p204"/>
          <p:cNvSpPr/>
          <p:nvPr/>
        </p:nvSpPr>
        <p:spPr>
          <a:xfrm rot="10800000">
            <a:off x="6999215" y="3206766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7" name="Google Shape;1027;p204"/>
          <p:cNvSpPr/>
          <p:nvPr/>
        </p:nvSpPr>
        <p:spPr>
          <a:xfrm rot="10800000">
            <a:off x="6998960" y="3206482"/>
            <a:ext cx="1014300" cy="2516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8" name="Google Shape;1028;p204"/>
          <p:cNvSpPr/>
          <p:nvPr/>
        </p:nvSpPr>
        <p:spPr>
          <a:xfrm>
            <a:off x="6999019" y="3206569"/>
            <a:ext cx="1014300" cy="10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29" name="Google Shape;1029;p204"/>
          <p:cNvSpPr>
            <a:spLocks noGrp="1"/>
          </p:cNvSpPr>
          <p:nvPr>
            <p:ph type="pic" idx="2"/>
          </p:nvPr>
        </p:nvSpPr>
        <p:spPr>
          <a:xfrm>
            <a:off x="6999031" y="1171575"/>
            <a:ext cx="2028300" cy="2028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2540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030" name="Google Shape;1030;p204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1" name="Google Shape;1031;p204"/>
          <p:cNvSpPr/>
          <p:nvPr/>
        </p:nvSpPr>
        <p:spPr>
          <a:xfrm rot="10800000">
            <a:off x="8013212" y="4220717"/>
            <a:ext cx="1014300" cy="15084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2" name="Google Shape;1032;p204"/>
          <p:cNvSpPr>
            <a:spLocks noGrp="1"/>
          </p:cNvSpPr>
          <p:nvPr>
            <p:ph type="pic" idx="3"/>
          </p:nvPr>
        </p:nvSpPr>
        <p:spPr>
          <a:xfrm>
            <a:off x="4970545" y="1165028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33" name="Google Shape;1033;p204"/>
          <p:cNvSpPr>
            <a:spLocks noGrp="1"/>
          </p:cNvSpPr>
          <p:nvPr>
            <p:ph type="pic" idx="4"/>
          </p:nvPr>
        </p:nvSpPr>
        <p:spPr>
          <a:xfrm>
            <a:off x="4970545" y="3206537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timeline layout #2">
  <p:cSld name="Team timeline layout #2"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205"/>
          <p:cNvSpPr/>
          <p:nvPr/>
        </p:nvSpPr>
        <p:spPr>
          <a:xfrm>
            <a:off x="6999031" y="2686391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6" name="Google Shape;1036;p205"/>
          <p:cNvSpPr/>
          <p:nvPr/>
        </p:nvSpPr>
        <p:spPr>
          <a:xfrm rot="10800000">
            <a:off x="6999215" y="2686575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7" name="Google Shape;1037;p205"/>
          <p:cNvSpPr/>
          <p:nvPr/>
        </p:nvSpPr>
        <p:spPr>
          <a:xfrm>
            <a:off x="6999032" y="2686390"/>
            <a:ext cx="1014300" cy="1014300"/>
          </a:xfrm>
          <a:prstGeom prst="ellipse">
            <a:avLst/>
          </a:prstGeom>
          <a:solidFill>
            <a:srgbClr val="6398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8" name="Google Shape;1038;p205"/>
          <p:cNvSpPr/>
          <p:nvPr/>
        </p:nvSpPr>
        <p:spPr>
          <a:xfrm rot="10800000">
            <a:off x="5984729" y="1672334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40BC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9" name="Google Shape;1039;p205"/>
          <p:cNvSpPr/>
          <p:nvPr/>
        </p:nvSpPr>
        <p:spPr>
          <a:xfrm>
            <a:off x="5984788" y="2686387"/>
            <a:ext cx="1014300" cy="10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0" name="Google Shape;1040;p205"/>
          <p:cNvSpPr/>
          <p:nvPr/>
        </p:nvSpPr>
        <p:spPr>
          <a:xfrm rot="10800000">
            <a:off x="4970729" y="658085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1" name="Google Shape;1041;p205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2" name="Google Shape;1042;p205"/>
          <p:cNvSpPr/>
          <p:nvPr/>
        </p:nvSpPr>
        <p:spPr>
          <a:xfrm>
            <a:off x="8013273" y="3700634"/>
            <a:ext cx="1014300" cy="10143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3" name="Google Shape;1043;p205"/>
          <p:cNvSpPr>
            <a:spLocks noGrp="1"/>
          </p:cNvSpPr>
          <p:nvPr>
            <p:ph type="pic" idx="2"/>
          </p:nvPr>
        </p:nvSpPr>
        <p:spPr>
          <a:xfrm>
            <a:off x="6999031" y="657907"/>
            <a:ext cx="2028300" cy="2028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2540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1044" name="Google Shape;1044;p205"/>
          <p:cNvSpPr/>
          <p:nvPr/>
        </p:nvSpPr>
        <p:spPr>
          <a:xfrm rot="10800000">
            <a:off x="8013213" y="-617995"/>
            <a:ext cx="1014300" cy="12759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5" name="Google Shape;1045;p205"/>
          <p:cNvSpPr>
            <a:spLocks noGrp="1"/>
          </p:cNvSpPr>
          <p:nvPr>
            <p:ph type="pic" idx="3"/>
          </p:nvPr>
        </p:nvSpPr>
        <p:spPr>
          <a:xfrm>
            <a:off x="5984788" y="3700631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46" name="Google Shape;1046;p205"/>
          <p:cNvSpPr>
            <a:spLocks noGrp="1"/>
          </p:cNvSpPr>
          <p:nvPr>
            <p:ph type="pic" idx="4"/>
          </p:nvPr>
        </p:nvSpPr>
        <p:spPr>
          <a:xfrm>
            <a:off x="4970545" y="657895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47" name="Google Shape;1047;p205"/>
          <p:cNvSpPr/>
          <p:nvPr/>
        </p:nvSpPr>
        <p:spPr>
          <a:xfrm>
            <a:off x="4970543" y="2686387"/>
            <a:ext cx="1014300" cy="10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8" name="Google Shape;1048;p205"/>
          <p:cNvSpPr/>
          <p:nvPr/>
        </p:nvSpPr>
        <p:spPr>
          <a:xfrm rot="10800000">
            <a:off x="5984727" y="-2973642"/>
            <a:ext cx="1014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49" name="Google Shape;1049;p205"/>
          <p:cNvSpPr/>
          <p:nvPr/>
        </p:nvSpPr>
        <p:spPr>
          <a:xfrm rot="10800000">
            <a:off x="6998960" y="-1858204"/>
            <a:ext cx="1014300" cy="2516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50" name="Google Shape;1050;p205"/>
          <p:cNvSpPr/>
          <p:nvPr/>
        </p:nvSpPr>
        <p:spPr>
          <a:xfrm>
            <a:off x="4970543" y="2686391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0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multi background layout">
  <p:cSld name="Team multi background layout">
    <p:spTree>
      <p:nvGrpSpPr>
        <p:cNvPr id="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2" name="Google Shape;1052;p206"/>
          <p:cNvGrpSpPr/>
          <p:nvPr/>
        </p:nvGrpSpPr>
        <p:grpSpPr>
          <a:xfrm>
            <a:off x="771525" y="784091"/>
            <a:ext cx="7600954" cy="648900"/>
            <a:chOff x="1028700" y="1045455"/>
            <a:chExt cx="10134605" cy="865200"/>
          </a:xfrm>
        </p:grpSpPr>
        <p:sp>
          <p:nvSpPr>
            <p:cNvPr id="1053" name="Google Shape;1053;p206"/>
            <p:cNvSpPr/>
            <p:nvPr/>
          </p:nvSpPr>
          <p:spPr>
            <a:xfrm>
              <a:off x="1028700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4" name="Google Shape;1054;p206"/>
            <p:cNvSpPr/>
            <p:nvPr/>
          </p:nvSpPr>
          <p:spPr>
            <a:xfrm>
              <a:off x="2058634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5" name="Google Shape;1055;p206"/>
            <p:cNvSpPr/>
            <p:nvPr/>
          </p:nvSpPr>
          <p:spPr>
            <a:xfrm>
              <a:off x="3088568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6" name="Google Shape;1056;p206"/>
            <p:cNvSpPr/>
            <p:nvPr/>
          </p:nvSpPr>
          <p:spPr>
            <a:xfrm>
              <a:off x="4118502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7" name="Google Shape;1057;p206"/>
            <p:cNvSpPr/>
            <p:nvPr/>
          </p:nvSpPr>
          <p:spPr>
            <a:xfrm>
              <a:off x="5148436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8" name="Google Shape;1058;p206"/>
            <p:cNvSpPr/>
            <p:nvPr/>
          </p:nvSpPr>
          <p:spPr>
            <a:xfrm>
              <a:off x="6178370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59" name="Google Shape;1059;p206"/>
            <p:cNvSpPr/>
            <p:nvPr/>
          </p:nvSpPr>
          <p:spPr>
            <a:xfrm>
              <a:off x="7208304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0" name="Google Shape;1060;p206"/>
            <p:cNvSpPr/>
            <p:nvPr/>
          </p:nvSpPr>
          <p:spPr>
            <a:xfrm>
              <a:off x="8238238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1" name="Google Shape;1061;p206"/>
            <p:cNvSpPr/>
            <p:nvPr/>
          </p:nvSpPr>
          <p:spPr>
            <a:xfrm>
              <a:off x="9268172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2" name="Google Shape;1062;p206"/>
            <p:cNvSpPr/>
            <p:nvPr/>
          </p:nvSpPr>
          <p:spPr>
            <a:xfrm>
              <a:off x="10298105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63" name="Google Shape;1063;p206"/>
          <p:cNvGrpSpPr/>
          <p:nvPr/>
        </p:nvGrpSpPr>
        <p:grpSpPr>
          <a:xfrm>
            <a:off x="771525" y="1553820"/>
            <a:ext cx="7600954" cy="648900"/>
            <a:chOff x="1028700" y="2071760"/>
            <a:chExt cx="10134605" cy="865200"/>
          </a:xfrm>
        </p:grpSpPr>
        <p:sp>
          <p:nvSpPr>
            <p:cNvPr id="1064" name="Google Shape;1064;p206"/>
            <p:cNvSpPr/>
            <p:nvPr/>
          </p:nvSpPr>
          <p:spPr>
            <a:xfrm>
              <a:off x="2058634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5" name="Google Shape;1065;p206"/>
            <p:cNvSpPr/>
            <p:nvPr/>
          </p:nvSpPr>
          <p:spPr>
            <a:xfrm>
              <a:off x="8238238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6" name="Google Shape;1066;p206"/>
            <p:cNvSpPr/>
            <p:nvPr/>
          </p:nvSpPr>
          <p:spPr>
            <a:xfrm>
              <a:off x="1028700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7" name="Google Shape;1067;p206"/>
            <p:cNvSpPr/>
            <p:nvPr/>
          </p:nvSpPr>
          <p:spPr>
            <a:xfrm>
              <a:off x="3088568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8" name="Google Shape;1068;p206"/>
            <p:cNvSpPr/>
            <p:nvPr/>
          </p:nvSpPr>
          <p:spPr>
            <a:xfrm>
              <a:off x="4118502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69" name="Google Shape;1069;p206"/>
            <p:cNvSpPr/>
            <p:nvPr/>
          </p:nvSpPr>
          <p:spPr>
            <a:xfrm>
              <a:off x="5148436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0" name="Google Shape;1070;p206"/>
            <p:cNvSpPr/>
            <p:nvPr/>
          </p:nvSpPr>
          <p:spPr>
            <a:xfrm>
              <a:off x="6178370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1" name="Google Shape;1071;p206"/>
            <p:cNvSpPr/>
            <p:nvPr/>
          </p:nvSpPr>
          <p:spPr>
            <a:xfrm>
              <a:off x="7208304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2" name="Google Shape;1072;p206"/>
            <p:cNvSpPr/>
            <p:nvPr/>
          </p:nvSpPr>
          <p:spPr>
            <a:xfrm>
              <a:off x="9268172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3" name="Google Shape;1073;p206"/>
            <p:cNvSpPr/>
            <p:nvPr/>
          </p:nvSpPr>
          <p:spPr>
            <a:xfrm>
              <a:off x="10298105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74" name="Google Shape;1074;p206"/>
          <p:cNvGrpSpPr/>
          <p:nvPr/>
        </p:nvGrpSpPr>
        <p:grpSpPr>
          <a:xfrm>
            <a:off x="771525" y="2323549"/>
            <a:ext cx="7600954" cy="648900"/>
            <a:chOff x="1028700" y="3098065"/>
            <a:chExt cx="10134605" cy="865200"/>
          </a:xfrm>
        </p:grpSpPr>
        <p:sp>
          <p:nvSpPr>
            <p:cNvPr id="1075" name="Google Shape;1075;p206"/>
            <p:cNvSpPr/>
            <p:nvPr/>
          </p:nvSpPr>
          <p:spPr>
            <a:xfrm>
              <a:off x="3088568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6" name="Google Shape;1076;p206"/>
            <p:cNvSpPr/>
            <p:nvPr/>
          </p:nvSpPr>
          <p:spPr>
            <a:xfrm>
              <a:off x="5148436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7" name="Google Shape;1077;p206"/>
            <p:cNvSpPr/>
            <p:nvPr/>
          </p:nvSpPr>
          <p:spPr>
            <a:xfrm>
              <a:off x="1028700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8" name="Google Shape;1078;p206"/>
            <p:cNvSpPr/>
            <p:nvPr/>
          </p:nvSpPr>
          <p:spPr>
            <a:xfrm>
              <a:off x="2058634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79" name="Google Shape;1079;p206"/>
            <p:cNvSpPr/>
            <p:nvPr/>
          </p:nvSpPr>
          <p:spPr>
            <a:xfrm>
              <a:off x="4118502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0" name="Google Shape;1080;p206"/>
            <p:cNvSpPr/>
            <p:nvPr/>
          </p:nvSpPr>
          <p:spPr>
            <a:xfrm>
              <a:off x="6178370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1" name="Google Shape;1081;p206"/>
            <p:cNvSpPr/>
            <p:nvPr/>
          </p:nvSpPr>
          <p:spPr>
            <a:xfrm>
              <a:off x="7208304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2" name="Google Shape;1082;p206"/>
            <p:cNvSpPr/>
            <p:nvPr/>
          </p:nvSpPr>
          <p:spPr>
            <a:xfrm>
              <a:off x="8238238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3" name="Google Shape;1083;p206"/>
            <p:cNvSpPr/>
            <p:nvPr/>
          </p:nvSpPr>
          <p:spPr>
            <a:xfrm>
              <a:off x="9268172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4" name="Google Shape;1084;p206"/>
            <p:cNvSpPr/>
            <p:nvPr/>
          </p:nvSpPr>
          <p:spPr>
            <a:xfrm>
              <a:off x="10298105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85" name="Google Shape;1085;p206"/>
          <p:cNvGrpSpPr/>
          <p:nvPr/>
        </p:nvGrpSpPr>
        <p:grpSpPr>
          <a:xfrm>
            <a:off x="771525" y="3093277"/>
            <a:ext cx="7600954" cy="648900"/>
            <a:chOff x="1028700" y="4124370"/>
            <a:chExt cx="10134605" cy="865200"/>
          </a:xfrm>
        </p:grpSpPr>
        <p:sp>
          <p:nvSpPr>
            <p:cNvPr id="1086" name="Google Shape;1086;p206"/>
            <p:cNvSpPr/>
            <p:nvPr/>
          </p:nvSpPr>
          <p:spPr>
            <a:xfrm>
              <a:off x="8238238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7" name="Google Shape;1087;p206"/>
            <p:cNvSpPr/>
            <p:nvPr/>
          </p:nvSpPr>
          <p:spPr>
            <a:xfrm>
              <a:off x="1028700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8" name="Google Shape;1088;p206"/>
            <p:cNvSpPr/>
            <p:nvPr/>
          </p:nvSpPr>
          <p:spPr>
            <a:xfrm>
              <a:off x="2058634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89" name="Google Shape;1089;p206"/>
            <p:cNvSpPr/>
            <p:nvPr/>
          </p:nvSpPr>
          <p:spPr>
            <a:xfrm>
              <a:off x="3088568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0" name="Google Shape;1090;p206"/>
            <p:cNvSpPr/>
            <p:nvPr/>
          </p:nvSpPr>
          <p:spPr>
            <a:xfrm>
              <a:off x="4118502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1" name="Google Shape;1091;p206"/>
            <p:cNvSpPr/>
            <p:nvPr/>
          </p:nvSpPr>
          <p:spPr>
            <a:xfrm>
              <a:off x="5148436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2" name="Google Shape;1092;p206"/>
            <p:cNvSpPr/>
            <p:nvPr/>
          </p:nvSpPr>
          <p:spPr>
            <a:xfrm>
              <a:off x="6178370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3" name="Google Shape;1093;p206"/>
            <p:cNvSpPr/>
            <p:nvPr/>
          </p:nvSpPr>
          <p:spPr>
            <a:xfrm>
              <a:off x="7208304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4" name="Google Shape;1094;p206"/>
            <p:cNvSpPr/>
            <p:nvPr/>
          </p:nvSpPr>
          <p:spPr>
            <a:xfrm>
              <a:off x="9268172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5" name="Google Shape;1095;p206"/>
            <p:cNvSpPr/>
            <p:nvPr/>
          </p:nvSpPr>
          <p:spPr>
            <a:xfrm>
              <a:off x="10298105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096" name="Google Shape;1096;p206"/>
          <p:cNvGrpSpPr/>
          <p:nvPr/>
        </p:nvGrpSpPr>
        <p:grpSpPr>
          <a:xfrm>
            <a:off x="771525" y="3863006"/>
            <a:ext cx="7600954" cy="648900"/>
            <a:chOff x="1028700" y="5150675"/>
            <a:chExt cx="10134605" cy="865200"/>
          </a:xfrm>
        </p:grpSpPr>
        <p:sp>
          <p:nvSpPr>
            <p:cNvPr id="1097" name="Google Shape;1097;p206"/>
            <p:cNvSpPr/>
            <p:nvPr/>
          </p:nvSpPr>
          <p:spPr>
            <a:xfrm>
              <a:off x="7208304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8" name="Google Shape;1098;p206"/>
            <p:cNvSpPr/>
            <p:nvPr/>
          </p:nvSpPr>
          <p:spPr>
            <a:xfrm>
              <a:off x="1028700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099" name="Google Shape;1099;p206"/>
            <p:cNvSpPr/>
            <p:nvPr/>
          </p:nvSpPr>
          <p:spPr>
            <a:xfrm>
              <a:off x="2058634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0" name="Google Shape;1100;p206"/>
            <p:cNvSpPr/>
            <p:nvPr/>
          </p:nvSpPr>
          <p:spPr>
            <a:xfrm>
              <a:off x="3088568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1" name="Google Shape;1101;p206"/>
            <p:cNvSpPr/>
            <p:nvPr/>
          </p:nvSpPr>
          <p:spPr>
            <a:xfrm>
              <a:off x="4118502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2" name="Google Shape;1102;p206"/>
            <p:cNvSpPr/>
            <p:nvPr/>
          </p:nvSpPr>
          <p:spPr>
            <a:xfrm>
              <a:off x="5148436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3" name="Google Shape;1103;p206"/>
            <p:cNvSpPr/>
            <p:nvPr/>
          </p:nvSpPr>
          <p:spPr>
            <a:xfrm>
              <a:off x="6178370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4" name="Google Shape;1104;p206"/>
            <p:cNvSpPr/>
            <p:nvPr/>
          </p:nvSpPr>
          <p:spPr>
            <a:xfrm>
              <a:off x="8238238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5" name="Google Shape;1105;p206"/>
            <p:cNvSpPr/>
            <p:nvPr/>
          </p:nvSpPr>
          <p:spPr>
            <a:xfrm>
              <a:off x="9268172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106" name="Google Shape;1106;p206"/>
            <p:cNvSpPr/>
            <p:nvPr/>
          </p:nvSpPr>
          <p:spPr>
            <a:xfrm>
              <a:off x="10298105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107" name="Google Shape;1107;p206"/>
          <p:cNvSpPr>
            <a:spLocks noGrp="1"/>
          </p:cNvSpPr>
          <p:nvPr>
            <p:ph type="pic" idx="2"/>
          </p:nvPr>
        </p:nvSpPr>
        <p:spPr>
          <a:xfrm>
            <a:off x="5406227" y="3863006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08" name="Google Shape;1108;p206"/>
          <p:cNvSpPr>
            <a:spLocks noGrp="1"/>
          </p:cNvSpPr>
          <p:nvPr>
            <p:ph type="pic" idx="3"/>
          </p:nvPr>
        </p:nvSpPr>
        <p:spPr>
          <a:xfrm>
            <a:off x="1543975" y="1553820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09" name="Google Shape;1109;p206"/>
          <p:cNvSpPr>
            <a:spLocks noGrp="1"/>
          </p:cNvSpPr>
          <p:nvPr>
            <p:ph type="pic" idx="4"/>
          </p:nvPr>
        </p:nvSpPr>
        <p:spPr>
          <a:xfrm>
            <a:off x="3861326" y="2323548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0" name="Google Shape;1110;p206"/>
          <p:cNvSpPr>
            <a:spLocks noGrp="1"/>
          </p:cNvSpPr>
          <p:nvPr>
            <p:ph type="pic" idx="5"/>
          </p:nvPr>
        </p:nvSpPr>
        <p:spPr>
          <a:xfrm>
            <a:off x="2316425" y="2323549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1" name="Google Shape;1111;p206"/>
          <p:cNvSpPr>
            <a:spLocks noGrp="1"/>
          </p:cNvSpPr>
          <p:nvPr>
            <p:ph type="pic" idx="6"/>
          </p:nvPr>
        </p:nvSpPr>
        <p:spPr>
          <a:xfrm>
            <a:off x="6178678" y="3093278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2" name="Google Shape;1112;p206"/>
          <p:cNvSpPr>
            <a:spLocks noGrp="1"/>
          </p:cNvSpPr>
          <p:nvPr>
            <p:ph type="pic" idx="7"/>
          </p:nvPr>
        </p:nvSpPr>
        <p:spPr>
          <a:xfrm>
            <a:off x="6178678" y="1553819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eft image layout">
  <p:cSld name="Team left image layout"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p20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5" name="Google Shape;1115;p207"/>
          <p:cNvSpPr>
            <a:spLocks noGrp="1"/>
          </p:cNvSpPr>
          <p:nvPr>
            <p:ph type="pic" idx="2"/>
          </p:nvPr>
        </p:nvSpPr>
        <p:spPr>
          <a:xfrm>
            <a:off x="771524" y="1171574"/>
            <a:ext cx="2531400" cy="3543300"/>
          </a:xfrm>
          <a:prstGeom prst="roundRect">
            <a:avLst>
              <a:gd name="adj" fmla="val 96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ulti Image Layout">
  <p:cSld name="Multi Image Layout"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08"/>
          <p:cNvSpPr>
            <a:spLocks noGrp="1"/>
          </p:cNvSpPr>
          <p:nvPr>
            <p:ph type="pic" idx="2"/>
          </p:nvPr>
        </p:nvSpPr>
        <p:spPr>
          <a:xfrm>
            <a:off x="0" y="1"/>
            <a:ext cx="6279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8" name="Google Shape;1118;p208"/>
          <p:cNvSpPr>
            <a:spLocks noGrp="1"/>
          </p:cNvSpPr>
          <p:nvPr>
            <p:ph type="pic" idx="3"/>
          </p:nvPr>
        </p:nvSpPr>
        <p:spPr>
          <a:xfrm>
            <a:off x="0" y="1004109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9" name="Google Shape;1119;p208"/>
          <p:cNvSpPr>
            <a:spLocks noGrp="1"/>
          </p:cNvSpPr>
          <p:nvPr>
            <p:ph type="pic" idx="4"/>
          </p:nvPr>
        </p:nvSpPr>
        <p:spPr>
          <a:xfrm>
            <a:off x="0" y="2095930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0" name="Google Shape;1120;p208"/>
          <p:cNvSpPr>
            <a:spLocks noGrp="1"/>
          </p:cNvSpPr>
          <p:nvPr>
            <p:ph type="pic" idx="5"/>
          </p:nvPr>
        </p:nvSpPr>
        <p:spPr>
          <a:xfrm>
            <a:off x="0" y="3187751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1" name="Google Shape;1121;p208"/>
          <p:cNvSpPr>
            <a:spLocks noGrp="1"/>
          </p:cNvSpPr>
          <p:nvPr>
            <p:ph type="pic" idx="6"/>
          </p:nvPr>
        </p:nvSpPr>
        <p:spPr>
          <a:xfrm>
            <a:off x="0" y="4279572"/>
            <a:ext cx="6279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2" name="Google Shape;1122;p208"/>
          <p:cNvSpPr>
            <a:spLocks noGrp="1"/>
          </p:cNvSpPr>
          <p:nvPr>
            <p:ph type="pic" idx="7"/>
          </p:nvPr>
        </p:nvSpPr>
        <p:spPr>
          <a:xfrm>
            <a:off x="75432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3" name="Google Shape;1123;p208"/>
          <p:cNvSpPr>
            <a:spLocks noGrp="1"/>
          </p:cNvSpPr>
          <p:nvPr>
            <p:ph type="pic" idx="8"/>
          </p:nvPr>
        </p:nvSpPr>
        <p:spPr>
          <a:xfrm>
            <a:off x="75432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4" name="Google Shape;1124;p208"/>
          <p:cNvSpPr>
            <a:spLocks noGrp="1"/>
          </p:cNvSpPr>
          <p:nvPr>
            <p:ph type="pic" idx="9"/>
          </p:nvPr>
        </p:nvSpPr>
        <p:spPr>
          <a:xfrm>
            <a:off x="75432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5" name="Google Shape;1125;p208"/>
          <p:cNvSpPr>
            <a:spLocks noGrp="1"/>
          </p:cNvSpPr>
          <p:nvPr>
            <p:ph type="pic" idx="13"/>
          </p:nvPr>
        </p:nvSpPr>
        <p:spPr>
          <a:xfrm>
            <a:off x="75432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6" name="Google Shape;1126;p208"/>
          <p:cNvSpPr>
            <a:spLocks noGrp="1"/>
          </p:cNvSpPr>
          <p:nvPr>
            <p:ph type="pic" idx="14"/>
          </p:nvPr>
        </p:nvSpPr>
        <p:spPr>
          <a:xfrm>
            <a:off x="75432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7" name="Google Shape;1127;p208"/>
          <p:cNvSpPr>
            <a:spLocks noGrp="1"/>
          </p:cNvSpPr>
          <p:nvPr>
            <p:ph type="pic" idx="15"/>
          </p:nvPr>
        </p:nvSpPr>
        <p:spPr>
          <a:xfrm>
            <a:off x="1856384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8" name="Google Shape;1128;p208"/>
          <p:cNvSpPr>
            <a:spLocks noGrp="1"/>
          </p:cNvSpPr>
          <p:nvPr>
            <p:ph type="pic" idx="16"/>
          </p:nvPr>
        </p:nvSpPr>
        <p:spPr>
          <a:xfrm>
            <a:off x="1856384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9" name="Google Shape;1129;p208"/>
          <p:cNvSpPr>
            <a:spLocks noGrp="1"/>
          </p:cNvSpPr>
          <p:nvPr>
            <p:ph type="pic" idx="17"/>
          </p:nvPr>
        </p:nvSpPr>
        <p:spPr>
          <a:xfrm>
            <a:off x="1856384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0" name="Google Shape;1130;p208"/>
          <p:cNvSpPr>
            <a:spLocks noGrp="1"/>
          </p:cNvSpPr>
          <p:nvPr>
            <p:ph type="pic" idx="18"/>
          </p:nvPr>
        </p:nvSpPr>
        <p:spPr>
          <a:xfrm>
            <a:off x="1856384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1" name="Google Shape;1131;p208"/>
          <p:cNvSpPr>
            <a:spLocks noGrp="1"/>
          </p:cNvSpPr>
          <p:nvPr>
            <p:ph type="pic" idx="19"/>
          </p:nvPr>
        </p:nvSpPr>
        <p:spPr>
          <a:xfrm>
            <a:off x="1856384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2" name="Google Shape;1132;p208"/>
          <p:cNvSpPr>
            <a:spLocks noGrp="1"/>
          </p:cNvSpPr>
          <p:nvPr>
            <p:ph type="pic" idx="20"/>
          </p:nvPr>
        </p:nvSpPr>
        <p:spPr>
          <a:xfrm>
            <a:off x="2958440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3" name="Google Shape;1133;p208"/>
          <p:cNvSpPr>
            <a:spLocks noGrp="1"/>
          </p:cNvSpPr>
          <p:nvPr>
            <p:ph type="pic" idx="21"/>
          </p:nvPr>
        </p:nvSpPr>
        <p:spPr>
          <a:xfrm>
            <a:off x="2958440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4" name="Google Shape;1134;p208"/>
          <p:cNvSpPr>
            <a:spLocks noGrp="1"/>
          </p:cNvSpPr>
          <p:nvPr>
            <p:ph type="pic" idx="22"/>
          </p:nvPr>
        </p:nvSpPr>
        <p:spPr>
          <a:xfrm>
            <a:off x="2958440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5" name="Google Shape;1135;p208"/>
          <p:cNvSpPr>
            <a:spLocks noGrp="1"/>
          </p:cNvSpPr>
          <p:nvPr>
            <p:ph type="pic" idx="23"/>
          </p:nvPr>
        </p:nvSpPr>
        <p:spPr>
          <a:xfrm>
            <a:off x="2958440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6" name="Google Shape;1136;p208"/>
          <p:cNvSpPr>
            <a:spLocks noGrp="1"/>
          </p:cNvSpPr>
          <p:nvPr>
            <p:ph type="pic" idx="24"/>
          </p:nvPr>
        </p:nvSpPr>
        <p:spPr>
          <a:xfrm>
            <a:off x="406049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7" name="Google Shape;1137;p208"/>
          <p:cNvSpPr>
            <a:spLocks noGrp="1"/>
          </p:cNvSpPr>
          <p:nvPr>
            <p:ph type="pic" idx="25"/>
          </p:nvPr>
        </p:nvSpPr>
        <p:spPr>
          <a:xfrm>
            <a:off x="406049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8" name="Google Shape;1138;p208"/>
          <p:cNvSpPr>
            <a:spLocks noGrp="1"/>
          </p:cNvSpPr>
          <p:nvPr>
            <p:ph type="pic" idx="26"/>
          </p:nvPr>
        </p:nvSpPr>
        <p:spPr>
          <a:xfrm>
            <a:off x="406049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9" name="Google Shape;1139;p208"/>
          <p:cNvSpPr>
            <a:spLocks noGrp="1"/>
          </p:cNvSpPr>
          <p:nvPr>
            <p:ph type="pic" idx="27"/>
          </p:nvPr>
        </p:nvSpPr>
        <p:spPr>
          <a:xfrm>
            <a:off x="406049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0" name="Google Shape;1140;p208"/>
          <p:cNvSpPr>
            <a:spLocks noGrp="1"/>
          </p:cNvSpPr>
          <p:nvPr>
            <p:ph type="pic" idx="28"/>
          </p:nvPr>
        </p:nvSpPr>
        <p:spPr>
          <a:xfrm>
            <a:off x="5162554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1" name="Google Shape;1141;p208"/>
          <p:cNvSpPr>
            <a:spLocks noGrp="1"/>
          </p:cNvSpPr>
          <p:nvPr>
            <p:ph type="pic" idx="29"/>
          </p:nvPr>
        </p:nvSpPr>
        <p:spPr>
          <a:xfrm>
            <a:off x="5162554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2" name="Google Shape;1142;p208"/>
          <p:cNvSpPr>
            <a:spLocks noGrp="1"/>
          </p:cNvSpPr>
          <p:nvPr>
            <p:ph type="pic" idx="30"/>
          </p:nvPr>
        </p:nvSpPr>
        <p:spPr>
          <a:xfrm>
            <a:off x="5162554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3" name="Google Shape;1143;p208"/>
          <p:cNvSpPr>
            <a:spLocks noGrp="1"/>
          </p:cNvSpPr>
          <p:nvPr>
            <p:ph type="pic" idx="31"/>
          </p:nvPr>
        </p:nvSpPr>
        <p:spPr>
          <a:xfrm>
            <a:off x="5162554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4" name="Google Shape;1144;p208"/>
          <p:cNvSpPr>
            <a:spLocks noGrp="1"/>
          </p:cNvSpPr>
          <p:nvPr>
            <p:ph type="pic" idx="32"/>
          </p:nvPr>
        </p:nvSpPr>
        <p:spPr>
          <a:xfrm>
            <a:off x="6264611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5" name="Google Shape;1145;p208"/>
          <p:cNvSpPr>
            <a:spLocks noGrp="1"/>
          </p:cNvSpPr>
          <p:nvPr>
            <p:ph type="pic" idx="33"/>
          </p:nvPr>
        </p:nvSpPr>
        <p:spPr>
          <a:xfrm>
            <a:off x="6264611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6" name="Google Shape;1146;p208"/>
          <p:cNvSpPr>
            <a:spLocks noGrp="1"/>
          </p:cNvSpPr>
          <p:nvPr>
            <p:ph type="pic" idx="34"/>
          </p:nvPr>
        </p:nvSpPr>
        <p:spPr>
          <a:xfrm>
            <a:off x="6264611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7" name="Google Shape;1147;p208"/>
          <p:cNvSpPr>
            <a:spLocks noGrp="1"/>
          </p:cNvSpPr>
          <p:nvPr>
            <p:ph type="pic" idx="35"/>
          </p:nvPr>
        </p:nvSpPr>
        <p:spPr>
          <a:xfrm>
            <a:off x="6264611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8" name="Google Shape;1148;p208"/>
          <p:cNvSpPr>
            <a:spLocks noGrp="1"/>
          </p:cNvSpPr>
          <p:nvPr>
            <p:ph type="pic" idx="36"/>
          </p:nvPr>
        </p:nvSpPr>
        <p:spPr>
          <a:xfrm>
            <a:off x="6264611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9" name="Google Shape;1149;p208"/>
          <p:cNvSpPr>
            <a:spLocks noGrp="1"/>
          </p:cNvSpPr>
          <p:nvPr>
            <p:ph type="pic" idx="37"/>
          </p:nvPr>
        </p:nvSpPr>
        <p:spPr>
          <a:xfrm>
            <a:off x="736666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0" name="Google Shape;1150;p208"/>
          <p:cNvSpPr>
            <a:spLocks noGrp="1"/>
          </p:cNvSpPr>
          <p:nvPr>
            <p:ph type="pic" idx="38"/>
          </p:nvPr>
        </p:nvSpPr>
        <p:spPr>
          <a:xfrm>
            <a:off x="736666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1" name="Google Shape;1151;p208"/>
          <p:cNvSpPr>
            <a:spLocks noGrp="1"/>
          </p:cNvSpPr>
          <p:nvPr>
            <p:ph type="pic" idx="39"/>
          </p:nvPr>
        </p:nvSpPr>
        <p:spPr>
          <a:xfrm>
            <a:off x="736666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2" name="Google Shape;1152;p208"/>
          <p:cNvSpPr>
            <a:spLocks noGrp="1"/>
          </p:cNvSpPr>
          <p:nvPr>
            <p:ph type="pic" idx="40"/>
          </p:nvPr>
        </p:nvSpPr>
        <p:spPr>
          <a:xfrm>
            <a:off x="736666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3" name="Google Shape;1153;p208"/>
          <p:cNvSpPr>
            <a:spLocks noGrp="1"/>
          </p:cNvSpPr>
          <p:nvPr>
            <p:ph type="pic" idx="41"/>
          </p:nvPr>
        </p:nvSpPr>
        <p:spPr>
          <a:xfrm>
            <a:off x="736666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4" name="Google Shape;1154;p208"/>
          <p:cNvSpPr>
            <a:spLocks noGrp="1"/>
          </p:cNvSpPr>
          <p:nvPr>
            <p:ph type="pic" idx="42"/>
          </p:nvPr>
        </p:nvSpPr>
        <p:spPr>
          <a:xfrm>
            <a:off x="8468724" y="1"/>
            <a:ext cx="6753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5" name="Google Shape;1155;p208"/>
          <p:cNvSpPr>
            <a:spLocks noGrp="1"/>
          </p:cNvSpPr>
          <p:nvPr>
            <p:ph type="pic" idx="43"/>
          </p:nvPr>
        </p:nvSpPr>
        <p:spPr>
          <a:xfrm>
            <a:off x="8468724" y="1004109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6" name="Google Shape;1156;p208"/>
          <p:cNvSpPr>
            <a:spLocks noGrp="1"/>
          </p:cNvSpPr>
          <p:nvPr>
            <p:ph type="pic" idx="44"/>
          </p:nvPr>
        </p:nvSpPr>
        <p:spPr>
          <a:xfrm>
            <a:off x="8468724" y="2095930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7" name="Google Shape;1157;p208"/>
          <p:cNvSpPr>
            <a:spLocks noGrp="1"/>
          </p:cNvSpPr>
          <p:nvPr>
            <p:ph type="pic" idx="45"/>
          </p:nvPr>
        </p:nvSpPr>
        <p:spPr>
          <a:xfrm>
            <a:off x="8468724" y="3187751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8" name="Google Shape;1158;p208"/>
          <p:cNvSpPr>
            <a:spLocks noGrp="1"/>
          </p:cNvSpPr>
          <p:nvPr>
            <p:ph type="pic" idx="46"/>
          </p:nvPr>
        </p:nvSpPr>
        <p:spPr>
          <a:xfrm>
            <a:off x="8468724" y="4279572"/>
            <a:ext cx="6753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59" name="Google Shape;1159;p208"/>
          <p:cNvSpPr>
            <a:spLocks noGrp="1"/>
          </p:cNvSpPr>
          <p:nvPr>
            <p:ph type="pic" idx="47"/>
          </p:nvPr>
        </p:nvSpPr>
        <p:spPr>
          <a:xfrm>
            <a:off x="2958440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0" name="Google Shape;1160;p208"/>
          <p:cNvSpPr>
            <a:spLocks noGrp="1"/>
          </p:cNvSpPr>
          <p:nvPr>
            <p:ph type="pic" idx="48"/>
          </p:nvPr>
        </p:nvSpPr>
        <p:spPr>
          <a:xfrm>
            <a:off x="406049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1" name="Google Shape;1161;p208"/>
          <p:cNvSpPr>
            <a:spLocks noGrp="1"/>
          </p:cNvSpPr>
          <p:nvPr>
            <p:ph type="pic" idx="49"/>
          </p:nvPr>
        </p:nvSpPr>
        <p:spPr>
          <a:xfrm>
            <a:off x="5162554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1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1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.">
  <p:cSld name="3 Column Layout.">
    <p:spTree>
      <p:nvGrpSpPr>
        <p:cNvPr id="1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p209"/>
          <p:cNvSpPr>
            <a:spLocks noGrp="1"/>
          </p:cNvSpPr>
          <p:nvPr>
            <p:ph type="pic" idx="2"/>
          </p:nvPr>
        </p:nvSpPr>
        <p:spPr>
          <a:xfrm>
            <a:off x="871635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4" name="Google Shape;1164;p209"/>
          <p:cNvSpPr>
            <a:spLocks noGrp="1"/>
          </p:cNvSpPr>
          <p:nvPr>
            <p:ph type="pic" idx="3"/>
          </p:nvPr>
        </p:nvSpPr>
        <p:spPr>
          <a:xfrm>
            <a:off x="3478687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5" name="Google Shape;1165;p209"/>
          <p:cNvSpPr>
            <a:spLocks noGrp="1"/>
          </p:cNvSpPr>
          <p:nvPr>
            <p:ph type="pic" idx="4"/>
          </p:nvPr>
        </p:nvSpPr>
        <p:spPr>
          <a:xfrm>
            <a:off x="6085739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layout">
  <p:cSld name="testimonials layout">
    <p:spTree>
      <p:nvGrpSpPr>
        <p:cNvPr id="1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210"/>
          <p:cNvSpPr>
            <a:spLocks noGrp="1"/>
          </p:cNvSpPr>
          <p:nvPr>
            <p:ph type="pic" idx="2"/>
          </p:nvPr>
        </p:nvSpPr>
        <p:spPr>
          <a:xfrm>
            <a:off x="771524" y="1567554"/>
            <a:ext cx="757800" cy="753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8" name="Google Shape;1168;p210"/>
          <p:cNvSpPr>
            <a:spLocks noGrp="1"/>
          </p:cNvSpPr>
          <p:nvPr>
            <p:ph type="pic" idx="3"/>
          </p:nvPr>
        </p:nvSpPr>
        <p:spPr>
          <a:xfrm>
            <a:off x="2450156" y="2169978"/>
            <a:ext cx="1228500" cy="1221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69" name="Google Shape;1169;p210"/>
          <p:cNvSpPr>
            <a:spLocks noGrp="1"/>
          </p:cNvSpPr>
          <p:nvPr>
            <p:ph type="pic" idx="4"/>
          </p:nvPr>
        </p:nvSpPr>
        <p:spPr>
          <a:xfrm>
            <a:off x="4256396" y="1171575"/>
            <a:ext cx="631200" cy="627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0" name="Google Shape;1170;p210"/>
          <p:cNvSpPr>
            <a:spLocks noGrp="1"/>
          </p:cNvSpPr>
          <p:nvPr>
            <p:ph type="pic" idx="5"/>
          </p:nvPr>
        </p:nvSpPr>
        <p:spPr>
          <a:xfrm>
            <a:off x="4966669" y="3391391"/>
            <a:ext cx="757800" cy="753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">
  <p:cSld name="team layout">
    <p:spTree>
      <p:nvGrpSpPr>
        <p:cNvPr id="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211"/>
          <p:cNvSpPr>
            <a:spLocks noGrp="1"/>
          </p:cNvSpPr>
          <p:nvPr>
            <p:ph type="pic" idx="2"/>
          </p:nvPr>
        </p:nvSpPr>
        <p:spPr>
          <a:xfrm>
            <a:off x="1737469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3" name="Google Shape;1173;p211"/>
          <p:cNvSpPr>
            <a:spLocks noGrp="1"/>
          </p:cNvSpPr>
          <p:nvPr>
            <p:ph type="pic" idx="3"/>
          </p:nvPr>
        </p:nvSpPr>
        <p:spPr>
          <a:xfrm>
            <a:off x="4344522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4" name="Google Shape;1174;p211"/>
          <p:cNvSpPr>
            <a:spLocks noGrp="1"/>
          </p:cNvSpPr>
          <p:nvPr>
            <p:ph type="pic" idx="4"/>
          </p:nvPr>
        </p:nvSpPr>
        <p:spPr>
          <a:xfrm>
            <a:off x="6951575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5" name="Google Shape;1175;p211"/>
          <p:cNvSpPr>
            <a:spLocks noGrp="1"/>
          </p:cNvSpPr>
          <p:nvPr>
            <p:ph type="pic" idx="5"/>
          </p:nvPr>
        </p:nvSpPr>
        <p:spPr>
          <a:xfrm>
            <a:off x="910479" y="2200714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6" name="Google Shape;1176;p211"/>
          <p:cNvSpPr>
            <a:spLocks noGrp="1"/>
          </p:cNvSpPr>
          <p:nvPr>
            <p:ph type="pic" idx="6"/>
          </p:nvPr>
        </p:nvSpPr>
        <p:spPr>
          <a:xfrm>
            <a:off x="1935116" y="2200715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7" name="Google Shape;1177;p211"/>
          <p:cNvSpPr>
            <a:spLocks noGrp="1"/>
          </p:cNvSpPr>
          <p:nvPr>
            <p:ph type="pic" idx="7"/>
          </p:nvPr>
        </p:nvSpPr>
        <p:spPr>
          <a:xfrm>
            <a:off x="1935116" y="3193349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8" name="Google Shape;1178;p211"/>
          <p:cNvSpPr>
            <a:spLocks noGrp="1"/>
          </p:cNvSpPr>
          <p:nvPr>
            <p:ph type="pic" idx="8"/>
          </p:nvPr>
        </p:nvSpPr>
        <p:spPr>
          <a:xfrm>
            <a:off x="910479" y="3934163"/>
            <a:ext cx="21051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9" name="Google Shape;1179;p211"/>
          <p:cNvSpPr>
            <a:spLocks noGrp="1"/>
          </p:cNvSpPr>
          <p:nvPr>
            <p:ph type="pic" idx="9"/>
          </p:nvPr>
        </p:nvSpPr>
        <p:spPr>
          <a:xfrm>
            <a:off x="3517532" y="2201808"/>
            <a:ext cx="21051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0" name="Google Shape;1180;p211"/>
          <p:cNvSpPr>
            <a:spLocks noGrp="1"/>
          </p:cNvSpPr>
          <p:nvPr>
            <p:ph type="pic" idx="13"/>
          </p:nvPr>
        </p:nvSpPr>
        <p:spPr>
          <a:xfrm>
            <a:off x="3517532" y="2900732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1" name="Google Shape;1181;p211"/>
          <p:cNvSpPr>
            <a:spLocks noGrp="1"/>
          </p:cNvSpPr>
          <p:nvPr>
            <p:ph type="pic" idx="14"/>
          </p:nvPr>
        </p:nvSpPr>
        <p:spPr>
          <a:xfrm>
            <a:off x="4542169" y="3643409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2" name="Google Shape;1182;p211"/>
          <p:cNvSpPr>
            <a:spLocks noGrp="1"/>
          </p:cNvSpPr>
          <p:nvPr>
            <p:ph type="pic" idx="15"/>
          </p:nvPr>
        </p:nvSpPr>
        <p:spPr>
          <a:xfrm>
            <a:off x="4542169" y="2902211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3" name="Google Shape;1183;p211"/>
          <p:cNvSpPr>
            <a:spLocks noGrp="1"/>
          </p:cNvSpPr>
          <p:nvPr>
            <p:ph type="pic" idx="16"/>
          </p:nvPr>
        </p:nvSpPr>
        <p:spPr>
          <a:xfrm>
            <a:off x="7300953" y="2200714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4" name="Google Shape;1184;p211"/>
          <p:cNvSpPr>
            <a:spLocks noGrp="1"/>
          </p:cNvSpPr>
          <p:nvPr>
            <p:ph type="pic" idx="17"/>
          </p:nvPr>
        </p:nvSpPr>
        <p:spPr>
          <a:xfrm>
            <a:off x="6103051" y="2200715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5" name="Google Shape;1185;p211"/>
          <p:cNvSpPr>
            <a:spLocks noGrp="1"/>
          </p:cNvSpPr>
          <p:nvPr>
            <p:ph type="pic" idx="18"/>
          </p:nvPr>
        </p:nvSpPr>
        <p:spPr>
          <a:xfrm>
            <a:off x="6103051" y="3193349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6" name="Google Shape;1186;p211"/>
          <p:cNvSpPr>
            <a:spLocks noGrp="1"/>
          </p:cNvSpPr>
          <p:nvPr>
            <p:ph type="pic" idx="19"/>
          </p:nvPr>
        </p:nvSpPr>
        <p:spPr>
          <a:xfrm>
            <a:off x="6103051" y="3934163"/>
            <a:ext cx="21267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7" name="Google Shape;1187;p21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5 image layout  ">
  <p:cSld name="Product 5 image layout  ">
    <p:spTree>
      <p:nvGrpSpPr>
        <p:cNvPr id="1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21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0" name="Google Shape;1190;p212"/>
          <p:cNvSpPr>
            <a:spLocks noGrp="1"/>
          </p:cNvSpPr>
          <p:nvPr>
            <p:ph type="pic" idx="2"/>
          </p:nvPr>
        </p:nvSpPr>
        <p:spPr>
          <a:xfrm>
            <a:off x="771523" y="1171574"/>
            <a:ext cx="5498100" cy="1889700"/>
          </a:xfrm>
          <a:prstGeom prst="roundRect">
            <a:avLst>
              <a:gd name="adj" fmla="val 96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1" name="Google Shape;1191;p212"/>
          <p:cNvSpPr>
            <a:spLocks noGrp="1"/>
          </p:cNvSpPr>
          <p:nvPr>
            <p:ph type="pic" idx="3"/>
          </p:nvPr>
        </p:nvSpPr>
        <p:spPr>
          <a:xfrm>
            <a:off x="6482613" y="1171568"/>
            <a:ext cx="1889700" cy="18897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2" name="Google Shape;1192;p212"/>
          <p:cNvSpPr>
            <a:spLocks noGrp="1"/>
          </p:cNvSpPr>
          <p:nvPr>
            <p:ph type="pic" idx="4"/>
          </p:nvPr>
        </p:nvSpPr>
        <p:spPr>
          <a:xfrm>
            <a:off x="6482614" y="3253639"/>
            <a:ext cx="1889700" cy="37854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3" name="Google Shape;1193;p212"/>
          <p:cNvSpPr>
            <a:spLocks noGrp="1"/>
          </p:cNvSpPr>
          <p:nvPr>
            <p:ph type="pic" idx="5"/>
          </p:nvPr>
        </p:nvSpPr>
        <p:spPr>
          <a:xfrm>
            <a:off x="771524" y="3253639"/>
            <a:ext cx="2642400" cy="3785400"/>
          </a:xfrm>
          <a:prstGeom prst="roundRect">
            <a:avLst>
              <a:gd name="adj" fmla="val 81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4" name="Google Shape;1194;p212"/>
          <p:cNvSpPr>
            <a:spLocks noGrp="1"/>
          </p:cNvSpPr>
          <p:nvPr>
            <p:ph type="pic" idx="6"/>
          </p:nvPr>
        </p:nvSpPr>
        <p:spPr>
          <a:xfrm>
            <a:off x="3627307" y="3253639"/>
            <a:ext cx="2642400" cy="3785400"/>
          </a:xfrm>
          <a:prstGeom prst="roundRect">
            <a:avLst>
              <a:gd name="adj" fmla="val 73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ng title with right image layout">
  <p:cSld name="Long title with right image layou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3"/>
          <p:cNvSpPr>
            <a:spLocks noGrp="1"/>
          </p:cNvSpPr>
          <p:nvPr>
            <p:ph type="pic" idx="2"/>
          </p:nvPr>
        </p:nvSpPr>
        <p:spPr>
          <a:xfrm>
            <a:off x="6828182" y="0"/>
            <a:ext cx="2316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duct 5 image layout_2">
  <p:cSld name="Product 5 image layout_2"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213"/>
          <p:cNvSpPr>
            <a:spLocks noGrp="1"/>
          </p:cNvSpPr>
          <p:nvPr>
            <p:ph type="pic" idx="2"/>
          </p:nvPr>
        </p:nvSpPr>
        <p:spPr>
          <a:xfrm>
            <a:off x="6482614" y="-1892651"/>
            <a:ext cx="1889700" cy="37854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7" name="Google Shape;1197;p213"/>
          <p:cNvSpPr>
            <a:spLocks noGrp="1"/>
          </p:cNvSpPr>
          <p:nvPr>
            <p:ph type="pic" idx="3"/>
          </p:nvPr>
        </p:nvSpPr>
        <p:spPr>
          <a:xfrm>
            <a:off x="771525" y="-1892651"/>
            <a:ext cx="2642400" cy="3785400"/>
          </a:xfrm>
          <a:prstGeom prst="roundRect">
            <a:avLst>
              <a:gd name="adj" fmla="val 81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8" name="Google Shape;1198;p213"/>
          <p:cNvSpPr>
            <a:spLocks noGrp="1"/>
          </p:cNvSpPr>
          <p:nvPr>
            <p:ph type="pic" idx="4"/>
          </p:nvPr>
        </p:nvSpPr>
        <p:spPr>
          <a:xfrm>
            <a:off x="3627308" y="-1892651"/>
            <a:ext cx="2642400" cy="3785400"/>
          </a:xfrm>
          <a:prstGeom prst="roundRect">
            <a:avLst>
              <a:gd name="adj" fmla="val 73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9" name="Google Shape;1199;p213"/>
          <p:cNvSpPr>
            <a:spLocks noGrp="1"/>
          </p:cNvSpPr>
          <p:nvPr>
            <p:ph type="pic" idx="5"/>
          </p:nvPr>
        </p:nvSpPr>
        <p:spPr>
          <a:xfrm>
            <a:off x="3627307" y="2108111"/>
            <a:ext cx="4745400" cy="1889700"/>
          </a:xfrm>
          <a:prstGeom prst="roundRect">
            <a:avLst>
              <a:gd name="adj" fmla="val 1016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00" name="Google Shape;1200;p213"/>
          <p:cNvSpPr>
            <a:spLocks noGrp="1"/>
          </p:cNvSpPr>
          <p:nvPr>
            <p:ph type="pic" idx="6"/>
          </p:nvPr>
        </p:nvSpPr>
        <p:spPr>
          <a:xfrm>
            <a:off x="771525" y="2108110"/>
            <a:ext cx="2642400" cy="1889700"/>
          </a:xfrm>
          <a:prstGeom prst="roundRect">
            <a:avLst>
              <a:gd name="adj" fmla="val 1016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21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3" name="Google Shape;1203;p214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04" name="Google Shape;1204;p214"/>
          <p:cNvSpPr>
            <a:spLocks noGrp="1"/>
          </p:cNvSpPr>
          <p:nvPr>
            <p:ph type="pic" idx="3"/>
          </p:nvPr>
        </p:nvSpPr>
        <p:spPr>
          <a:xfrm>
            <a:off x="771525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05" name="Google Shape;1205;p214"/>
          <p:cNvSpPr>
            <a:spLocks noGrp="1"/>
          </p:cNvSpPr>
          <p:nvPr>
            <p:ph type="pic" idx="4"/>
          </p:nvPr>
        </p:nvSpPr>
        <p:spPr>
          <a:xfrm>
            <a:off x="2429131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06" name="Google Shape;1206;p214"/>
          <p:cNvSpPr>
            <a:spLocks noGrp="1"/>
          </p:cNvSpPr>
          <p:nvPr>
            <p:ph type="pic" idx="5"/>
          </p:nvPr>
        </p:nvSpPr>
        <p:spPr>
          <a:xfrm>
            <a:off x="2429131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07" name="Google Shape;1207;p214"/>
          <p:cNvSpPr>
            <a:spLocks noGrp="1"/>
          </p:cNvSpPr>
          <p:nvPr>
            <p:ph type="pic" idx="6"/>
          </p:nvPr>
        </p:nvSpPr>
        <p:spPr>
          <a:xfrm>
            <a:off x="4086738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_2">
  <p:cSld name="Product 3 column layout_2">
    <p:spTree>
      <p:nvGrpSpPr>
        <p:cNvPr id="1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21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0" name="Google Shape;1210;p215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1" name="Google Shape;1211;p215"/>
          <p:cNvSpPr>
            <a:spLocks noGrp="1"/>
          </p:cNvSpPr>
          <p:nvPr>
            <p:ph type="pic" idx="3"/>
          </p:nvPr>
        </p:nvSpPr>
        <p:spPr>
          <a:xfrm>
            <a:off x="771525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2" name="Google Shape;1212;p215"/>
          <p:cNvSpPr>
            <a:spLocks noGrp="1"/>
          </p:cNvSpPr>
          <p:nvPr>
            <p:ph type="pic" idx="4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3" name="Google Shape;1213;p215"/>
          <p:cNvSpPr>
            <a:spLocks noGrp="1"/>
          </p:cNvSpPr>
          <p:nvPr>
            <p:ph type="pic" idx="5"/>
          </p:nvPr>
        </p:nvSpPr>
        <p:spPr>
          <a:xfrm>
            <a:off x="6938974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4" name="Google Shape;1214;p215"/>
          <p:cNvSpPr>
            <a:spLocks noGrp="1"/>
          </p:cNvSpPr>
          <p:nvPr>
            <p:ph type="pic" idx="6"/>
          </p:nvPr>
        </p:nvSpPr>
        <p:spPr>
          <a:xfrm>
            <a:off x="2429132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_3">
  <p:cSld name="product 3 column layout_3">
    <p:spTree>
      <p:nvGrpSpPr>
        <p:cNvPr id="1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21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7" name="Google Shape;1217;p216"/>
          <p:cNvSpPr>
            <a:spLocks noGrp="1"/>
          </p:cNvSpPr>
          <p:nvPr>
            <p:ph type="pic" idx="2"/>
          </p:nvPr>
        </p:nvSpPr>
        <p:spPr>
          <a:xfrm>
            <a:off x="5281367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8" name="Google Shape;1218;p216"/>
          <p:cNvSpPr>
            <a:spLocks noGrp="1"/>
          </p:cNvSpPr>
          <p:nvPr>
            <p:ph type="pic" idx="3"/>
          </p:nvPr>
        </p:nvSpPr>
        <p:spPr>
          <a:xfrm>
            <a:off x="5281367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19" name="Google Shape;1219;p216"/>
          <p:cNvSpPr>
            <a:spLocks noGrp="1"/>
          </p:cNvSpPr>
          <p:nvPr>
            <p:ph type="pic" idx="4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0" name="Google Shape;1220;p216"/>
          <p:cNvSpPr>
            <a:spLocks noGrp="1"/>
          </p:cNvSpPr>
          <p:nvPr>
            <p:ph type="pic" idx="5"/>
          </p:nvPr>
        </p:nvSpPr>
        <p:spPr>
          <a:xfrm>
            <a:off x="6938974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1" name="Google Shape;1221;p216"/>
          <p:cNvSpPr>
            <a:spLocks noGrp="1"/>
          </p:cNvSpPr>
          <p:nvPr>
            <p:ph type="pic" idx="6"/>
          </p:nvPr>
        </p:nvSpPr>
        <p:spPr>
          <a:xfrm>
            <a:off x="771525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4 column">
  <p:cSld name="Blog 4 column">
    <p:spTree>
      <p:nvGrpSpPr>
        <p:cNvPr id="1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21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4" name="Google Shape;1224;p217"/>
          <p:cNvSpPr>
            <a:spLocks noGrp="1"/>
          </p:cNvSpPr>
          <p:nvPr>
            <p:ph type="pic" idx="2"/>
          </p:nvPr>
        </p:nvSpPr>
        <p:spPr>
          <a:xfrm>
            <a:off x="5281367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5" name="Google Shape;1225;p217"/>
          <p:cNvSpPr>
            <a:spLocks noGrp="1"/>
          </p:cNvSpPr>
          <p:nvPr>
            <p:ph type="pic" idx="3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6" name="Google Shape;1226;p217"/>
          <p:cNvSpPr>
            <a:spLocks noGrp="1"/>
          </p:cNvSpPr>
          <p:nvPr>
            <p:ph type="pic" idx="4"/>
          </p:nvPr>
        </p:nvSpPr>
        <p:spPr>
          <a:xfrm>
            <a:off x="771525" y="1171568"/>
            <a:ext cx="5943300" cy="1670100"/>
          </a:xfrm>
          <a:prstGeom prst="roundRect">
            <a:avLst>
              <a:gd name="adj" fmla="val 101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7" name="Google Shape;1227;p217"/>
          <p:cNvSpPr>
            <a:spLocks noGrp="1"/>
          </p:cNvSpPr>
          <p:nvPr>
            <p:ph type="pic" idx="5"/>
          </p:nvPr>
        </p:nvSpPr>
        <p:spPr>
          <a:xfrm>
            <a:off x="3623761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28" name="Google Shape;1228;p217"/>
          <p:cNvSpPr>
            <a:spLocks noGrp="1"/>
          </p:cNvSpPr>
          <p:nvPr>
            <p:ph type="pic" idx="6"/>
          </p:nvPr>
        </p:nvSpPr>
        <p:spPr>
          <a:xfrm>
            <a:off x="771526" y="3044832"/>
            <a:ext cx="26529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als">
  <p:cSld name="Testimonals">
    <p:spTree>
      <p:nvGrpSpPr>
        <p:cNvPr id="1" name="Shape 1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0" name="Google Shape;1230;p218"/>
          <p:cNvSpPr>
            <a:spLocks noGrp="1"/>
          </p:cNvSpPr>
          <p:nvPr>
            <p:ph type="pic" idx="2"/>
          </p:nvPr>
        </p:nvSpPr>
        <p:spPr>
          <a:xfrm>
            <a:off x="985232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1" name="Google Shape;1231;p218"/>
          <p:cNvSpPr>
            <a:spLocks noGrp="1"/>
          </p:cNvSpPr>
          <p:nvPr>
            <p:ph type="pic" idx="3"/>
          </p:nvPr>
        </p:nvSpPr>
        <p:spPr>
          <a:xfrm>
            <a:off x="3571271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2" name="Google Shape;1232;p218"/>
          <p:cNvSpPr>
            <a:spLocks noGrp="1"/>
          </p:cNvSpPr>
          <p:nvPr>
            <p:ph type="pic" idx="4"/>
          </p:nvPr>
        </p:nvSpPr>
        <p:spPr>
          <a:xfrm>
            <a:off x="6157308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3" name="Google Shape;1233;p21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layout 2">
  <p:cSld name="Testimonials layout 2">
    <p:spTree>
      <p:nvGrpSpPr>
        <p:cNvPr id="1" name="Shape 1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5" name="Google Shape;1235;p21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6" name="Google Shape;1236;p219"/>
          <p:cNvSpPr>
            <a:spLocks noGrp="1"/>
          </p:cNvSpPr>
          <p:nvPr>
            <p:ph type="pic" idx="2"/>
          </p:nvPr>
        </p:nvSpPr>
        <p:spPr>
          <a:xfrm>
            <a:off x="985232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7" name="Google Shape;1237;p219"/>
          <p:cNvSpPr>
            <a:spLocks noGrp="1"/>
          </p:cNvSpPr>
          <p:nvPr>
            <p:ph type="pic" idx="3"/>
          </p:nvPr>
        </p:nvSpPr>
        <p:spPr>
          <a:xfrm>
            <a:off x="3571271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8" name="Google Shape;1238;p219"/>
          <p:cNvSpPr>
            <a:spLocks noGrp="1"/>
          </p:cNvSpPr>
          <p:nvPr>
            <p:ph type="pic" idx="4"/>
          </p:nvPr>
        </p:nvSpPr>
        <p:spPr>
          <a:xfrm>
            <a:off x="6157308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right image layout">
  <p:cSld name="testimonials right image layout">
    <p:spTree>
      <p:nvGrpSpPr>
        <p:cNvPr id="1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220"/>
          <p:cNvSpPr>
            <a:spLocks noGrp="1"/>
          </p:cNvSpPr>
          <p:nvPr>
            <p:ph type="pic" idx="2"/>
          </p:nvPr>
        </p:nvSpPr>
        <p:spPr>
          <a:xfrm>
            <a:off x="5034515" y="408789"/>
            <a:ext cx="4109400" cy="4291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Default Layout">
  <p:cSld name="24_Default Layout"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221"/>
          <p:cNvSpPr>
            <a:spLocks noGrp="1"/>
          </p:cNvSpPr>
          <p:nvPr>
            <p:ph type="pic" idx="2"/>
          </p:nvPr>
        </p:nvSpPr>
        <p:spPr>
          <a:xfrm>
            <a:off x="970360" y="1362670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43" name="Google Shape;1243;p221"/>
          <p:cNvSpPr>
            <a:spLocks noGrp="1"/>
          </p:cNvSpPr>
          <p:nvPr>
            <p:ph type="pic" idx="3"/>
          </p:nvPr>
        </p:nvSpPr>
        <p:spPr>
          <a:xfrm>
            <a:off x="4856978" y="1362670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44" name="Google Shape;1244;p221"/>
          <p:cNvSpPr>
            <a:spLocks noGrp="1"/>
          </p:cNvSpPr>
          <p:nvPr>
            <p:ph type="pic" idx="4"/>
          </p:nvPr>
        </p:nvSpPr>
        <p:spPr>
          <a:xfrm>
            <a:off x="970360" y="3230977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45" name="Google Shape;1245;p221"/>
          <p:cNvSpPr>
            <a:spLocks noGrp="1"/>
          </p:cNvSpPr>
          <p:nvPr>
            <p:ph type="pic" idx="5"/>
          </p:nvPr>
        </p:nvSpPr>
        <p:spPr>
          <a:xfrm>
            <a:off x="4856978" y="3230977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46" name="Google Shape;1246;p22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watch layout">
  <p:cSld name="Device iwatch layout"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22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249" name="Google Shape;1249;p2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9250" y="847351"/>
            <a:ext cx="3594895" cy="49715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0" name="Google Shape;1250;p222"/>
          <p:cNvSpPr>
            <a:spLocks noGrp="1"/>
          </p:cNvSpPr>
          <p:nvPr>
            <p:ph type="pic" idx="2"/>
          </p:nvPr>
        </p:nvSpPr>
        <p:spPr>
          <a:xfrm rot="517035">
            <a:off x="4227515" y="1250062"/>
            <a:ext cx="1926144" cy="2304471"/>
          </a:xfrm>
          <a:prstGeom prst="roundRect">
            <a:avLst>
              <a:gd name="adj" fmla="val 132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side circle shape background image layout">
  <p:cSld name="Right side circle shape background image layou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4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24"/>
          <p:cNvSpPr>
            <a:spLocks noGrp="1"/>
          </p:cNvSpPr>
          <p:nvPr>
            <p:ph type="pic" idx="2"/>
          </p:nvPr>
        </p:nvSpPr>
        <p:spPr>
          <a:xfrm>
            <a:off x="7006233" y="1"/>
            <a:ext cx="2137800" cy="2136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 phone mockup">
  <p:cSld name="Device  phone mockup">
    <p:spTree>
      <p:nvGrpSpPr>
        <p:cNvPr id="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223"/>
          <p:cNvSpPr/>
          <p:nvPr/>
        </p:nvSpPr>
        <p:spPr>
          <a:xfrm rot="2700000">
            <a:off x="3130583" y="2230382"/>
            <a:ext cx="5537919" cy="871438"/>
          </a:xfrm>
          <a:prstGeom prst="roundRect">
            <a:avLst>
              <a:gd name="adj" fmla="val 50000"/>
            </a:avLst>
          </a:prstGeom>
          <a:noFill/>
          <a:ln w="635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53" name="Google Shape;1253;p223"/>
          <p:cNvGrpSpPr/>
          <p:nvPr/>
        </p:nvGrpSpPr>
        <p:grpSpPr>
          <a:xfrm rot="2700000">
            <a:off x="7381794" y="3651157"/>
            <a:ext cx="277331" cy="47922"/>
            <a:chOff x="1773521" y="4054733"/>
            <a:chExt cx="369796" cy="63900"/>
          </a:xfrm>
        </p:grpSpPr>
        <p:sp>
          <p:nvSpPr>
            <p:cNvPr id="1254" name="Google Shape;1254;p223"/>
            <p:cNvSpPr/>
            <p:nvPr/>
          </p:nvSpPr>
          <p:spPr>
            <a:xfrm>
              <a:off x="1773521" y="4054733"/>
              <a:ext cx="337800" cy="63900"/>
            </a:xfrm>
            <a:prstGeom prst="rect">
              <a:avLst/>
            </a:prstGeom>
            <a:gradFill>
              <a:gsLst>
                <a:gs pos="0">
                  <a:srgbClr val="0056FB">
                    <a:alpha val="0"/>
                  </a:srgbClr>
                </a:gs>
                <a:gs pos="100000">
                  <a:srgbClr val="0056FB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5" name="Google Shape;1255;p223"/>
            <p:cNvSpPr/>
            <p:nvPr/>
          </p:nvSpPr>
          <p:spPr>
            <a:xfrm>
              <a:off x="2079417" y="4054733"/>
              <a:ext cx="63900" cy="6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1256" name="Google Shape;1256;p223"/>
          <p:cNvGrpSpPr/>
          <p:nvPr/>
        </p:nvGrpSpPr>
        <p:grpSpPr>
          <a:xfrm rot="2700000" flipH="1">
            <a:off x="3940460" y="1439977"/>
            <a:ext cx="277331" cy="47922"/>
            <a:chOff x="1773521" y="4054733"/>
            <a:chExt cx="369796" cy="63900"/>
          </a:xfrm>
        </p:grpSpPr>
        <p:sp>
          <p:nvSpPr>
            <p:cNvPr id="1257" name="Google Shape;1257;p223"/>
            <p:cNvSpPr/>
            <p:nvPr/>
          </p:nvSpPr>
          <p:spPr>
            <a:xfrm>
              <a:off x="1773521" y="4054733"/>
              <a:ext cx="337800" cy="63900"/>
            </a:xfrm>
            <a:prstGeom prst="rect">
              <a:avLst/>
            </a:prstGeom>
            <a:gradFill>
              <a:gsLst>
                <a:gs pos="0">
                  <a:srgbClr val="3CD278">
                    <a:alpha val="0"/>
                  </a:srgbClr>
                </a:gs>
                <a:gs pos="100000">
                  <a:srgbClr val="3CD278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258" name="Google Shape;1258;p223"/>
            <p:cNvSpPr/>
            <p:nvPr/>
          </p:nvSpPr>
          <p:spPr>
            <a:xfrm>
              <a:off x="2079417" y="4054733"/>
              <a:ext cx="63900" cy="6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1259" name="Google Shape;1259;p2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4946" y="960221"/>
            <a:ext cx="3004053" cy="48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260" name="Google Shape;1260;p223"/>
          <p:cNvSpPr>
            <a:spLocks noGrp="1"/>
          </p:cNvSpPr>
          <p:nvPr>
            <p:ph type="pic" idx="2"/>
          </p:nvPr>
        </p:nvSpPr>
        <p:spPr>
          <a:xfrm rot="-2759386">
            <a:off x="5026772" y="1021098"/>
            <a:ext cx="1363152" cy="2886063"/>
          </a:xfrm>
          <a:prstGeom prst="roundRect">
            <a:avLst>
              <a:gd name="adj" fmla="val 1276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1" name="Google Shape;1261;p22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2" name="Google Shape;1262;p223"/>
          <p:cNvSpPr/>
          <p:nvPr/>
        </p:nvSpPr>
        <p:spPr>
          <a:xfrm rot="2700000">
            <a:off x="7065931" y="3401844"/>
            <a:ext cx="3013123" cy="871438"/>
          </a:xfrm>
          <a:prstGeom prst="roundRect">
            <a:avLst>
              <a:gd name="adj" fmla="val 50000"/>
            </a:avLst>
          </a:prstGeom>
          <a:noFill/>
          <a:ln w="635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2">
  <p:cSld name="Device phone list mockup_2">
    <p:spTree>
      <p:nvGrpSpPr>
        <p:cNvPr id="1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224"/>
          <p:cNvSpPr>
            <a:spLocks noGrp="1"/>
          </p:cNvSpPr>
          <p:nvPr>
            <p:ph type="pic" idx="2"/>
          </p:nvPr>
        </p:nvSpPr>
        <p:spPr>
          <a:xfrm>
            <a:off x="5397111" y="400050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5" name="Google Shape;1265;p224"/>
          <p:cNvSpPr>
            <a:spLocks noGrp="1"/>
          </p:cNvSpPr>
          <p:nvPr>
            <p:ph type="pic" idx="3"/>
          </p:nvPr>
        </p:nvSpPr>
        <p:spPr>
          <a:xfrm>
            <a:off x="6938974" y="1171568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6" name="Google Shape;1266;p224"/>
          <p:cNvSpPr>
            <a:spLocks noGrp="1"/>
          </p:cNvSpPr>
          <p:nvPr>
            <p:ph type="pic" idx="4"/>
          </p:nvPr>
        </p:nvSpPr>
        <p:spPr>
          <a:xfrm>
            <a:off x="3855249" y="1171568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7" name="Google Shape;1267;p224"/>
          <p:cNvSpPr>
            <a:spLocks noGrp="1"/>
          </p:cNvSpPr>
          <p:nvPr>
            <p:ph type="pic" idx="5"/>
          </p:nvPr>
        </p:nvSpPr>
        <p:spPr>
          <a:xfrm>
            <a:off x="2313387" y="1181014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8" name="Google Shape;1268;p224"/>
          <p:cNvSpPr>
            <a:spLocks noGrp="1"/>
          </p:cNvSpPr>
          <p:nvPr>
            <p:ph type="pic" idx="6"/>
          </p:nvPr>
        </p:nvSpPr>
        <p:spPr>
          <a:xfrm>
            <a:off x="771525" y="1171567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69" name="Google Shape;1269;p22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2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2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watch mockup_2">
  <p:cSld name="Device iwatch mockup_2">
    <p:spTree>
      <p:nvGrpSpPr>
        <p:cNvPr id="1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1" name="Google Shape;1271;p2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9957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272" name="Google Shape;1272;p225"/>
          <p:cNvSpPr>
            <a:spLocks noGrp="1"/>
          </p:cNvSpPr>
          <p:nvPr>
            <p:ph type="pic" idx="2"/>
          </p:nvPr>
        </p:nvSpPr>
        <p:spPr>
          <a:xfrm>
            <a:off x="5439577" y="1064342"/>
            <a:ext cx="2465700" cy="3014700"/>
          </a:xfrm>
          <a:prstGeom prst="roundRect">
            <a:avLst>
              <a:gd name="adj" fmla="val 1718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3" name="Google Shape;1273;p225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57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3">
  <p:cSld name="Device phone list mockup_3">
    <p:spTree>
      <p:nvGrpSpPr>
        <p:cNvPr id="1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226"/>
          <p:cNvSpPr>
            <a:spLocks noGrp="1"/>
          </p:cNvSpPr>
          <p:nvPr>
            <p:ph type="pic" idx="2"/>
          </p:nvPr>
        </p:nvSpPr>
        <p:spPr>
          <a:xfrm>
            <a:off x="4683739" y="-190426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6" name="Google Shape;1276;p226"/>
          <p:cNvSpPr>
            <a:spLocks noGrp="1"/>
          </p:cNvSpPr>
          <p:nvPr>
            <p:ph type="pic" idx="3"/>
          </p:nvPr>
        </p:nvSpPr>
        <p:spPr>
          <a:xfrm>
            <a:off x="6707460" y="-1879262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7" name="Google Shape;1277;p226"/>
          <p:cNvSpPr>
            <a:spLocks noGrp="1"/>
          </p:cNvSpPr>
          <p:nvPr>
            <p:ph type="pic" idx="4"/>
          </p:nvPr>
        </p:nvSpPr>
        <p:spPr>
          <a:xfrm>
            <a:off x="6707460" y="1901207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8" name="Google Shape;1278;p226"/>
          <p:cNvSpPr>
            <a:spLocks noGrp="1"/>
          </p:cNvSpPr>
          <p:nvPr>
            <p:ph type="pic" idx="5"/>
          </p:nvPr>
        </p:nvSpPr>
        <p:spPr>
          <a:xfrm>
            <a:off x="4683739" y="3576976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9" name="Google Shape;1279;p226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4">
  <p:cSld name="Device phone list mockup_4">
    <p:spTree>
      <p:nvGrpSpPr>
        <p:cNvPr id="1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1" name="Google Shape;1281;p2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4041" y="476879"/>
            <a:ext cx="5324360" cy="320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2" name="Google Shape;1282;p2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4490" y="1746697"/>
            <a:ext cx="5326536" cy="3206371"/>
          </a:xfrm>
          <a:prstGeom prst="rect">
            <a:avLst/>
          </a:prstGeom>
          <a:noFill/>
          <a:ln>
            <a:noFill/>
          </a:ln>
        </p:spPr>
      </p:pic>
      <p:sp>
        <p:nvSpPr>
          <p:cNvPr id="1283" name="Google Shape;1283;p227"/>
          <p:cNvSpPr>
            <a:spLocks noGrp="1"/>
          </p:cNvSpPr>
          <p:nvPr>
            <p:ph type="pic" idx="2"/>
          </p:nvPr>
        </p:nvSpPr>
        <p:spPr>
          <a:xfrm>
            <a:off x="4135000" y="690842"/>
            <a:ext cx="2355900" cy="5136300"/>
          </a:xfrm>
          <a:prstGeom prst="rect">
            <a:avLst/>
          </a:prstGeom>
          <a:gradFill>
            <a:gsLst>
              <a:gs pos="0">
                <a:srgbClr val="05050F">
                  <a:alpha val="40000"/>
                </a:srgbClr>
              </a:gs>
              <a:gs pos="99000">
                <a:srgbClr val="05050F">
                  <a:alpha val="20000"/>
                </a:srgbClr>
              </a:gs>
              <a:gs pos="100000">
                <a:srgbClr val="05050F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1284" name="Google Shape;1284;p22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962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pad mockup">
  <p:cSld name="Device ipad mockup"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95464">
            <a:off x="3190119" y="1036577"/>
            <a:ext cx="3231939" cy="23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2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95464">
            <a:off x="6062315" y="3740561"/>
            <a:ext cx="3231939" cy="23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8" name="Google Shape;1288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0399">
            <a:off x="3278552" y="3610862"/>
            <a:ext cx="2342669" cy="323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2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0399">
            <a:off x="6847732" y="247208"/>
            <a:ext cx="2342669" cy="3234717"/>
          </a:xfrm>
          <a:prstGeom prst="rect">
            <a:avLst/>
          </a:prstGeom>
          <a:noFill/>
          <a:ln>
            <a:noFill/>
          </a:ln>
        </p:spPr>
      </p:pic>
      <p:sp>
        <p:nvSpPr>
          <p:cNvPr id="1290" name="Google Shape;1290;p22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776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1" name="Google Shape;1291;p228"/>
          <p:cNvSpPr>
            <a:spLocks noGrp="1"/>
          </p:cNvSpPr>
          <p:nvPr>
            <p:ph type="pic" idx="2"/>
          </p:nvPr>
        </p:nvSpPr>
        <p:spPr>
          <a:xfrm rot="900018">
            <a:off x="3300100" y="1157456"/>
            <a:ext cx="3005515" cy="2105408"/>
          </a:xfrm>
          <a:prstGeom prst="roundRect">
            <a:avLst>
              <a:gd name="adj" fmla="val 255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2" name="Google Shape;1292;p228"/>
          <p:cNvSpPr>
            <a:spLocks noGrp="1"/>
          </p:cNvSpPr>
          <p:nvPr>
            <p:ph type="pic" idx="3"/>
          </p:nvPr>
        </p:nvSpPr>
        <p:spPr>
          <a:xfrm rot="900018">
            <a:off x="6178749" y="3864852"/>
            <a:ext cx="3005515" cy="2105408"/>
          </a:xfrm>
          <a:prstGeom prst="roundRect">
            <a:avLst>
              <a:gd name="adj" fmla="val 255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id mobile mockup">
  <p:cSld name="4 grid mobile mockup"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p229"/>
          <p:cNvSpPr>
            <a:spLocks noGrp="1"/>
          </p:cNvSpPr>
          <p:nvPr>
            <p:ph type="pic" idx="2"/>
          </p:nvPr>
        </p:nvSpPr>
        <p:spPr>
          <a:xfrm>
            <a:off x="1144097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5" name="Google Shape;1295;p229"/>
          <p:cNvSpPr>
            <a:spLocks noGrp="1"/>
          </p:cNvSpPr>
          <p:nvPr>
            <p:ph type="pic" idx="3"/>
          </p:nvPr>
        </p:nvSpPr>
        <p:spPr>
          <a:xfrm>
            <a:off x="3109716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6" name="Google Shape;1296;p229"/>
          <p:cNvSpPr>
            <a:spLocks noGrp="1"/>
          </p:cNvSpPr>
          <p:nvPr>
            <p:ph type="pic" idx="4"/>
          </p:nvPr>
        </p:nvSpPr>
        <p:spPr>
          <a:xfrm>
            <a:off x="5078954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7" name="Google Shape;1297;p229"/>
          <p:cNvSpPr>
            <a:spLocks noGrp="1"/>
          </p:cNvSpPr>
          <p:nvPr>
            <p:ph type="pic" idx="5"/>
          </p:nvPr>
        </p:nvSpPr>
        <p:spPr>
          <a:xfrm>
            <a:off x="7033460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8" name="Google Shape;1298;p22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age plan layout">
  <p:cSld name="storage plan layout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p230"/>
          <p:cNvSpPr>
            <a:spLocks noGrp="1"/>
          </p:cNvSpPr>
          <p:nvPr>
            <p:ph type="pic" idx="2"/>
          </p:nvPr>
        </p:nvSpPr>
        <p:spPr>
          <a:xfrm>
            <a:off x="906955" y="1256795"/>
            <a:ext cx="1562400" cy="3369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01" name="Google Shape;1301;p23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screen layout 2">
  <p:cSld name="app screen layout 2"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231"/>
          <p:cNvSpPr>
            <a:spLocks noGrp="1"/>
          </p:cNvSpPr>
          <p:nvPr>
            <p:ph type="pic" idx="2"/>
          </p:nvPr>
        </p:nvSpPr>
        <p:spPr>
          <a:xfrm>
            <a:off x="3532698" y="1953892"/>
            <a:ext cx="4834500" cy="3189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04" name="Google Shape;1304;p231"/>
          <p:cNvSpPr>
            <a:spLocks noGrp="1"/>
          </p:cNvSpPr>
          <p:nvPr>
            <p:ph type="pic" idx="3"/>
          </p:nvPr>
        </p:nvSpPr>
        <p:spPr>
          <a:xfrm>
            <a:off x="5724287" y="1171575"/>
            <a:ext cx="1464300" cy="31578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 info layout">
  <p:cSld name="multi info layout"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p232"/>
          <p:cNvSpPr>
            <a:spLocks noGrp="1"/>
          </p:cNvSpPr>
          <p:nvPr>
            <p:ph type="pic" idx="2"/>
          </p:nvPr>
        </p:nvSpPr>
        <p:spPr>
          <a:xfrm>
            <a:off x="4267333" y="1823675"/>
            <a:ext cx="1676400" cy="1087200"/>
          </a:xfrm>
          <a:prstGeom prst="roundRect">
            <a:avLst>
              <a:gd name="adj" fmla="val 229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07" name="Google Shape;1307;p232"/>
          <p:cNvSpPr>
            <a:spLocks noGrp="1"/>
          </p:cNvSpPr>
          <p:nvPr>
            <p:ph type="pic" idx="3"/>
          </p:nvPr>
        </p:nvSpPr>
        <p:spPr>
          <a:xfrm>
            <a:off x="771526" y="1398063"/>
            <a:ext cx="2755800" cy="1950000"/>
          </a:xfrm>
          <a:prstGeom prst="roundRect">
            <a:avLst>
              <a:gd name="adj" fmla="val 88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5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5"/>
          <p:cNvSpPr>
            <a:spLocks noGrp="1"/>
          </p:cNvSpPr>
          <p:nvPr>
            <p:ph type="pic" idx="2"/>
          </p:nvPr>
        </p:nvSpPr>
        <p:spPr>
          <a:xfrm>
            <a:off x="4437965" y="89955"/>
            <a:ext cx="4706100" cy="505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 Layout">
  <p:cSld name="2_Default Layout"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2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9827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10" name="Google Shape;1310;p233"/>
          <p:cNvSpPr>
            <a:spLocks noGrp="1"/>
          </p:cNvSpPr>
          <p:nvPr>
            <p:ph type="pic" idx="2"/>
          </p:nvPr>
        </p:nvSpPr>
        <p:spPr>
          <a:xfrm>
            <a:off x="5226363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11" name="Google Shape;1311;p23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12" name="Google Shape;1312;p2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724" y="1147756"/>
            <a:ext cx="1096649" cy="369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ault Layout">
  <p:cSld name="4_Default Layout">
    <p:spTree>
      <p:nvGrpSpPr>
        <p:cNvPr id="1" name="Shape 1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4" name="Google Shape;1314;p23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15" name="Google Shape;1315;p234"/>
          <p:cNvSpPr>
            <a:spLocks noGrp="1"/>
          </p:cNvSpPr>
          <p:nvPr>
            <p:ph type="pic" idx="2"/>
          </p:nvPr>
        </p:nvSpPr>
        <p:spPr>
          <a:xfrm>
            <a:off x="5055326" y="1234440"/>
            <a:ext cx="2083500" cy="45378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16" name="Google Shape;1316;p234"/>
          <p:cNvSpPr>
            <a:spLocks noGrp="1"/>
          </p:cNvSpPr>
          <p:nvPr>
            <p:ph type="pic" idx="3"/>
          </p:nvPr>
        </p:nvSpPr>
        <p:spPr>
          <a:xfrm rot="10800000">
            <a:off x="7489495" y="-1867162"/>
            <a:ext cx="2083500" cy="43458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ault Layout">
  <p:cSld name="5_Default Layout"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p235"/>
          <p:cNvSpPr>
            <a:spLocks noGrp="1"/>
          </p:cNvSpPr>
          <p:nvPr>
            <p:ph type="pic" idx="2"/>
          </p:nvPr>
        </p:nvSpPr>
        <p:spPr>
          <a:xfrm>
            <a:off x="4089797" y="1364386"/>
            <a:ext cx="1293000" cy="12888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19" name="Google Shape;1319;p235"/>
          <p:cNvSpPr>
            <a:spLocks noGrp="1"/>
          </p:cNvSpPr>
          <p:nvPr>
            <p:ph type="pic" idx="3"/>
          </p:nvPr>
        </p:nvSpPr>
        <p:spPr>
          <a:xfrm>
            <a:off x="4089796" y="3235596"/>
            <a:ext cx="1293000" cy="12888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20" name="Google Shape;1320;p23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1" name="Google Shape;1321;p235"/>
          <p:cNvSpPr>
            <a:spLocks noGrp="1"/>
          </p:cNvSpPr>
          <p:nvPr>
            <p:ph type="pic" idx="4"/>
          </p:nvPr>
        </p:nvSpPr>
        <p:spPr>
          <a:xfrm>
            <a:off x="1771307" y="1410347"/>
            <a:ext cx="950400" cy="20139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ault Layout">
  <p:cSld name="9_Default Layout">
    <p:spTree>
      <p:nvGrpSpPr>
        <p:cNvPr id="1" name="Shape 1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3" name="Google Shape;1323;p23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24" name="Google Shape;1324;p236"/>
          <p:cNvSpPr>
            <a:spLocks noGrp="1"/>
          </p:cNvSpPr>
          <p:nvPr>
            <p:ph type="pic" idx="2"/>
          </p:nvPr>
        </p:nvSpPr>
        <p:spPr>
          <a:xfrm>
            <a:off x="771526" y="2769023"/>
            <a:ext cx="3029100" cy="19602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Default Layout">
  <p:cSld name="10_Default Layout">
    <p:spTree>
      <p:nvGrpSpPr>
        <p:cNvPr id="1" name="Shape 1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6" name="Google Shape;1326;p23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27" name="Google Shape;1327;p23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433977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28" name="Google Shape;1328;p237"/>
          <p:cNvSpPr>
            <a:spLocks noGrp="1"/>
          </p:cNvSpPr>
          <p:nvPr>
            <p:ph type="pic" idx="2"/>
          </p:nvPr>
        </p:nvSpPr>
        <p:spPr>
          <a:xfrm>
            <a:off x="4140513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Default Layout">
  <p:cSld name="11_Default Layout"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0" name="Google Shape;1330;p2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9932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31" name="Google Shape;1331;p238"/>
          <p:cNvSpPr>
            <a:spLocks noGrp="1"/>
          </p:cNvSpPr>
          <p:nvPr>
            <p:ph type="pic" idx="2"/>
          </p:nvPr>
        </p:nvSpPr>
        <p:spPr>
          <a:xfrm>
            <a:off x="5016468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32" name="Google Shape;1332;p23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3" name="Google Shape;1333;p238"/>
          <p:cNvSpPr>
            <a:spLocks noGrp="1"/>
          </p:cNvSpPr>
          <p:nvPr>
            <p:ph type="pic" idx="3"/>
          </p:nvPr>
        </p:nvSpPr>
        <p:spPr>
          <a:xfrm>
            <a:off x="5526134" y="2714630"/>
            <a:ext cx="1331700" cy="28224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Default Layout">
  <p:cSld name="12_Default Layout"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23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239"/>
          <p:cNvSpPr>
            <a:spLocks noGrp="1"/>
          </p:cNvSpPr>
          <p:nvPr>
            <p:ph type="pic" idx="2"/>
          </p:nvPr>
        </p:nvSpPr>
        <p:spPr>
          <a:xfrm rot="-5400000">
            <a:off x="6325854" y="698266"/>
            <a:ext cx="2007600" cy="42546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0_Default Layout">
  <p:cSld name="20_Default Layout"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p240"/>
          <p:cNvSpPr>
            <a:spLocks noGrp="1"/>
          </p:cNvSpPr>
          <p:nvPr>
            <p:ph type="pic" idx="2"/>
          </p:nvPr>
        </p:nvSpPr>
        <p:spPr>
          <a:xfrm>
            <a:off x="4043645" y="1425178"/>
            <a:ext cx="967800" cy="2064600"/>
          </a:xfrm>
          <a:prstGeom prst="roundRect">
            <a:avLst>
              <a:gd name="adj" fmla="val 93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39" name="Google Shape;1339;p240"/>
          <p:cNvSpPr>
            <a:spLocks noGrp="1"/>
          </p:cNvSpPr>
          <p:nvPr>
            <p:ph type="pic" idx="3"/>
          </p:nvPr>
        </p:nvSpPr>
        <p:spPr>
          <a:xfrm>
            <a:off x="6229348" y="1171575"/>
            <a:ext cx="21423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40" name="Google Shape;1340;p240"/>
          <p:cNvSpPr>
            <a:spLocks noGrp="1"/>
          </p:cNvSpPr>
          <p:nvPr>
            <p:ph type="pic" idx="4"/>
          </p:nvPr>
        </p:nvSpPr>
        <p:spPr>
          <a:xfrm>
            <a:off x="6221348" y="3043241"/>
            <a:ext cx="21423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41" name="Google Shape;1341;p240"/>
          <p:cNvSpPr>
            <a:spLocks noGrp="1"/>
          </p:cNvSpPr>
          <p:nvPr>
            <p:ph type="pic" idx="5"/>
          </p:nvPr>
        </p:nvSpPr>
        <p:spPr>
          <a:xfrm>
            <a:off x="778669" y="1171568"/>
            <a:ext cx="2142300" cy="3543300"/>
          </a:xfrm>
          <a:prstGeom prst="roundRect">
            <a:avLst>
              <a:gd name="adj" fmla="val 557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42" name="Google Shape;1342;p24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2_Default Layout">
  <p:cSld name="22_Default Layout">
    <p:spTree>
      <p:nvGrpSpPr>
        <p:cNvPr id="1" name="Shape 1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4" name="Google Shape;1344;p241"/>
          <p:cNvSpPr>
            <a:spLocks noGrp="1"/>
          </p:cNvSpPr>
          <p:nvPr>
            <p:ph type="pic" idx="2"/>
          </p:nvPr>
        </p:nvSpPr>
        <p:spPr>
          <a:xfrm>
            <a:off x="3795450" y="1268731"/>
            <a:ext cx="1553100" cy="3366300"/>
          </a:xfrm>
          <a:prstGeom prst="roundRect">
            <a:avLst>
              <a:gd name="adj" fmla="val 91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45" name="Google Shape;1345;p24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3_Default Layout">
  <p:cSld name="23_Default Layout">
    <p:spTree>
      <p:nvGrpSpPr>
        <p:cNvPr id="1" name="Shape 1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7" name="Google Shape;1347;p24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348" name="Google Shape;1348;p2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29083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349" name="Google Shape;1349;p242"/>
          <p:cNvSpPr>
            <a:spLocks noGrp="1"/>
          </p:cNvSpPr>
          <p:nvPr>
            <p:ph type="pic" idx="2"/>
          </p:nvPr>
        </p:nvSpPr>
        <p:spPr>
          <a:xfrm>
            <a:off x="935619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screen background image layout">
  <p:cSld name="Full screen background image layout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6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5_Default Layout">
  <p:cSld name="25_Default Layout"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243"/>
          <p:cNvSpPr>
            <a:spLocks noGrp="1"/>
          </p:cNvSpPr>
          <p:nvPr>
            <p:ph type="pic" idx="2"/>
          </p:nvPr>
        </p:nvSpPr>
        <p:spPr>
          <a:xfrm>
            <a:off x="6232922" y="221457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2" name="Google Shape;1352;p243"/>
          <p:cNvSpPr>
            <a:spLocks noGrp="1"/>
          </p:cNvSpPr>
          <p:nvPr>
            <p:ph type="pic" idx="3"/>
          </p:nvPr>
        </p:nvSpPr>
        <p:spPr>
          <a:xfrm>
            <a:off x="4305750" y="2600325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3" name="Google Shape;1353;p243"/>
          <p:cNvSpPr>
            <a:spLocks noGrp="1"/>
          </p:cNvSpPr>
          <p:nvPr>
            <p:ph type="pic" idx="4"/>
          </p:nvPr>
        </p:nvSpPr>
        <p:spPr>
          <a:xfrm>
            <a:off x="6232922" y="4132661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4" name="Google Shape;1354;p243"/>
          <p:cNvSpPr>
            <a:spLocks noGrp="1"/>
          </p:cNvSpPr>
          <p:nvPr>
            <p:ph type="pic" idx="5"/>
          </p:nvPr>
        </p:nvSpPr>
        <p:spPr>
          <a:xfrm>
            <a:off x="4302179" y="-1313677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5" name="Google Shape;1355;p243"/>
          <p:cNvSpPr txBox="1">
            <a:spLocks noGrp="1"/>
          </p:cNvSpPr>
          <p:nvPr>
            <p:ph type="title"/>
          </p:nvPr>
        </p:nvSpPr>
        <p:spPr>
          <a:xfrm>
            <a:off x="771525" y="1171575"/>
            <a:ext cx="3332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3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6_Default Layout">
  <p:cSld name="26_Default Layout"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244"/>
          <p:cNvSpPr>
            <a:spLocks noGrp="1"/>
          </p:cNvSpPr>
          <p:nvPr>
            <p:ph type="pic" idx="2"/>
          </p:nvPr>
        </p:nvSpPr>
        <p:spPr>
          <a:xfrm>
            <a:off x="6232922" y="-1482324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8" name="Google Shape;1358;p244"/>
          <p:cNvSpPr>
            <a:spLocks noGrp="1"/>
          </p:cNvSpPr>
          <p:nvPr>
            <p:ph type="pic" idx="3"/>
          </p:nvPr>
        </p:nvSpPr>
        <p:spPr>
          <a:xfrm>
            <a:off x="4305750" y="1257303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59" name="Google Shape;1359;p244"/>
          <p:cNvSpPr>
            <a:spLocks noGrp="1"/>
          </p:cNvSpPr>
          <p:nvPr>
            <p:ph type="pic" idx="4"/>
          </p:nvPr>
        </p:nvSpPr>
        <p:spPr>
          <a:xfrm>
            <a:off x="6232922" y="2426325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0" name="Google Shape;1360;p244"/>
          <p:cNvSpPr>
            <a:spLocks noGrp="1"/>
          </p:cNvSpPr>
          <p:nvPr>
            <p:ph type="pic" idx="5"/>
          </p:nvPr>
        </p:nvSpPr>
        <p:spPr>
          <a:xfrm>
            <a:off x="4302179" y="-2628893"/>
            <a:ext cx="1732200" cy="3718500"/>
          </a:xfrm>
          <a:prstGeom prst="roundRect">
            <a:avLst>
              <a:gd name="adj" fmla="val 97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1" name="Google Shape;1361;p244"/>
          <p:cNvSpPr txBox="1">
            <a:spLocks noGrp="1"/>
          </p:cNvSpPr>
          <p:nvPr>
            <p:ph type="title"/>
          </p:nvPr>
        </p:nvSpPr>
        <p:spPr>
          <a:xfrm>
            <a:off x="771525" y="1171575"/>
            <a:ext cx="33324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3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7_Default Layout">
  <p:cSld name="27_Default Layout"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245"/>
          <p:cNvSpPr>
            <a:spLocks noGrp="1"/>
          </p:cNvSpPr>
          <p:nvPr>
            <p:ph type="pic" idx="2"/>
          </p:nvPr>
        </p:nvSpPr>
        <p:spPr>
          <a:xfrm>
            <a:off x="6554513" y="821929"/>
            <a:ext cx="1794900" cy="3828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4" name="Google Shape;1364;p24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085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5" name="Google Shape;1365;p245"/>
          <p:cNvSpPr>
            <a:spLocks noGrp="1"/>
          </p:cNvSpPr>
          <p:nvPr>
            <p:ph type="pic" idx="3"/>
          </p:nvPr>
        </p:nvSpPr>
        <p:spPr>
          <a:xfrm>
            <a:off x="5234939" y="485775"/>
            <a:ext cx="1732200" cy="3729600"/>
          </a:xfrm>
          <a:prstGeom prst="roundRect">
            <a:avLst>
              <a:gd name="adj" fmla="val 1198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apple watch screen layout">
  <p:cSld name="3_apple watch screen layout"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246"/>
          <p:cNvSpPr>
            <a:spLocks noGrp="1"/>
          </p:cNvSpPr>
          <p:nvPr>
            <p:ph type="pic" idx="2"/>
          </p:nvPr>
        </p:nvSpPr>
        <p:spPr>
          <a:xfrm rot="-1385545">
            <a:off x="3773809" y="462512"/>
            <a:ext cx="2062132" cy="4362545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8" name="Google Shape;1368;p246"/>
          <p:cNvSpPr>
            <a:spLocks noGrp="1"/>
          </p:cNvSpPr>
          <p:nvPr>
            <p:ph type="pic" idx="3"/>
          </p:nvPr>
        </p:nvSpPr>
        <p:spPr>
          <a:xfrm rot="3950622">
            <a:off x="883630" y="2969007"/>
            <a:ext cx="2062180" cy="4362713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9" name="Google Shape;1369;p246"/>
          <p:cNvSpPr>
            <a:spLocks noGrp="1"/>
          </p:cNvSpPr>
          <p:nvPr>
            <p:ph type="pic" idx="4"/>
          </p:nvPr>
        </p:nvSpPr>
        <p:spPr>
          <a:xfrm rot="-6781276">
            <a:off x="6735980" y="-2040114"/>
            <a:ext cx="2062020" cy="4362914"/>
          </a:xfrm>
          <a:prstGeom prst="roundRect">
            <a:avLst>
              <a:gd name="adj" fmla="val 109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2_Default Layout">
  <p:cSld name="32_Default Layout"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p247"/>
          <p:cNvSpPr>
            <a:spLocks noGrp="1"/>
          </p:cNvSpPr>
          <p:nvPr>
            <p:ph type="pic" idx="2"/>
          </p:nvPr>
        </p:nvSpPr>
        <p:spPr>
          <a:xfrm rot="1943179">
            <a:off x="4349495" y="2315862"/>
            <a:ext cx="1568821" cy="3337568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72" name="Google Shape;1372;p24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3" name="Google Shape;1373;p247"/>
          <p:cNvSpPr>
            <a:spLocks noGrp="1"/>
          </p:cNvSpPr>
          <p:nvPr>
            <p:ph type="pic" idx="3"/>
          </p:nvPr>
        </p:nvSpPr>
        <p:spPr>
          <a:xfrm rot="-3485113">
            <a:off x="6595167" y="477817"/>
            <a:ext cx="1568502" cy="3337376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74" name="Google Shape;1374;p247"/>
          <p:cNvSpPr>
            <a:spLocks noGrp="1"/>
          </p:cNvSpPr>
          <p:nvPr>
            <p:ph type="pic" idx="4"/>
          </p:nvPr>
        </p:nvSpPr>
        <p:spPr>
          <a:xfrm rot="-3482186">
            <a:off x="7201656" y="3028550"/>
            <a:ext cx="1568628" cy="3337627"/>
          </a:xfrm>
          <a:prstGeom prst="roundRect">
            <a:avLst>
              <a:gd name="adj" fmla="val 1089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4_Default Layout">
  <p:cSld name="34_Default Layout"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248"/>
          <p:cNvSpPr>
            <a:spLocks noGrp="1"/>
          </p:cNvSpPr>
          <p:nvPr>
            <p:ph type="pic" idx="2"/>
          </p:nvPr>
        </p:nvSpPr>
        <p:spPr>
          <a:xfrm>
            <a:off x="5043488" y="523930"/>
            <a:ext cx="1964400" cy="4126800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77" name="Google Shape;1377;p248"/>
          <p:cNvSpPr>
            <a:spLocks noGrp="1"/>
          </p:cNvSpPr>
          <p:nvPr>
            <p:ph type="pic" idx="3"/>
          </p:nvPr>
        </p:nvSpPr>
        <p:spPr>
          <a:xfrm>
            <a:off x="768583" y="1421607"/>
            <a:ext cx="1428900" cy="14289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78" name="Google Shape;1378;p24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5_Default Layout">
  <p:cSld name="35_Default Layout">
    <p:spTree>
      <p:nvGrpSpPr>
        <p:cNvPr id="1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249"/>
          <p:cNvSpPr>
            <a:spLocks noGrp="1"/>
          </p:cNvSpPr>
          <p:nvPr>
            <p:ph type="pic" idx="2"/>
          </p:nvPr>
        </p:nvSpPr>
        <p:spPr>
          <a:xfrm rot="-670809">
            <a:off x="3825134" y="1892718"/>
            <a:ext cx="1714334" cy="3601524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1" name="Google Shape;1381;p249"/>
          <p:cNvSpPr>
            <a:spLocks noGrp="1"/>
          </p:cNvSpPr>
          <p:nvPr>
            <p:ph type="pic" idx="3"/>
          </p:nvPr>
        </p:nvSpPr>
        <p:spPr>
          <a:xfrm rot="643203">
            <a:off x="7284379" y="1888548"/>
            <a:ext cx="1714420" cy="3601354"/>
          </a:xfrm>
          <a:prstGeom prst="roundRect">
            <a:avLst>
              <a:gd name="adj" fmla="val 1181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2" name="Google Shape;1382;p24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3" name="Google Shape;1383;p249"/>
          <p:cNvSpPr>
            <a:spLocks noGrp="1"/>
          </p:cNvSpPr>
          <p:nvPr>
            <p:ph type="pic" idx="4"/>
          </p:nvPr>
        </p:nvSpPr>
        <p:spPr>
          <a:xfrm>
            <a:off x="5393056" y="1285875"/>
            <a:ext cx="1922100" cy="409350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1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6_Default Layout">
  <p:cSld name="36_Default Layout">
    <p:spTree>
      <p:nvGrpSpPr>
        <p:cNvPr id="1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p250"/>
          <p:cNvSpPr>
            <a:spLocks noGrp="1"/>
          </p:cNvSpPr>
          <p:nvPr>
            <p:ph type="pic" idx="2"/>
          </p:nvPr>
        </p:nvSpPr>
        <p:spPr>
          <a:xfrm rot="-1660096">
            <a:off x="3838497" y="-1585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6" name="Google Shape;1386;p250"/>
          <p:cNvSpPr>
            <a:spLocks noGrp="1"/>
          </p:cNvSpPr>
          <p:nvPr>
            <p:ph type="pic" idx="3"/>
          </p:nvPr>
        </p:nvSpPr>
        <p:spPr>
          <a:xfrm rot="-1660096">
            <a:off x="5657663" y="326781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7" name="Google Shape;1387;p250"/>
          <p:cNvSpPr>
            <a:spLocks noGrp="1"/>
          </p:cNvSpPr>
          <p:nvPr>
            <p:ph type="pic" idx="4"/>
          </p:nvPr>
        </p:nvSpPr>
        <p:spPr>
          <a:xfrm rot="-1660096">
            <a:off x="4173407" y="4546977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8" name="Google Shape;1388;p250"/>
          <p:cNvSpPr>
            <a:spLocks noGrp="1"/>
          </p:cNvSpPr>
          <p:nvPr>
            <p:ph type="pic" idx="5"/>
          </p:nvPr>
        </p:nvSpPr>
        <p:spPr>
          <a:xfrm rot="-1660096">
            <a:off x="1076741" y="2958519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89" name="Google Shape;1389;p250"/>
          <p:cNvSpPr>
            <a:spLocks noGrp="1"/>
          </p:cNvSpPr>
          <p:nvPr>
            <p:ph type="pic" idx="6"/>
          </p:nvPr>
        </p:nvSpPr>
        <p:spPr>
          <a:xfrm rot="-1660096">
            <a:off x="-1113526" y="2943043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0" name="Google Shape;1390;p250"/>
          <p:cNvSpPr>
            <a:spLocks noGrp="1"/>
          </p:cNvSpPr>
          <p:nvPr>
            <p:ph type="pic" idx="7"/>
          </p:nvPr>
        </p:nvSpPr>
        <p:spPr>
          <a:xfrm rot="-1660096">
            <a:off x="5876870" y="-41565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1" name="Google Shape;1391;p250"/>
          <p:cNvSpPr>
            <a:spLocks noGrp="1"/>
          </p:cNvSpPr>
          <p:nvPr>
            <p:ph type="pic" idx="8"/>
          </p:nvPr>
        </p:nvSpPr>
        <p:spPr>
          <a:xfrm rot="-1660096">
            <a:off x="7718209" y="301070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2" name="Google Shape;1392;p250"/>
          <p:cNvSpPr>
            <a:spLocks noGrp="1"/>
          </p:cNvSpPr>
          <p:nvPr>
            <p:ph type="pic" idx="9"/>
          </p:nvPr>
        </p:nvSpPr>
        <p:spPr>
          <a:xfrm rot="-1660096">
            <a:off x="7924273" y="-699255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3" name="Google Shape;1393;p250"/>
          <p:cNvSpPr>
            <a:spLocks noGrp="1"/>
          </p:cNvSpPr>
          <p:nvPr>
            <p:ph type="pic" idx="13"/>
          </p:nvPr>
        </p:nvSpPr>
        <p:spPr>
          <a:xfrm rot="-1660096">
            <a:off x="-783732" y="-537156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4" name="Google Shape;1394;p250"/>
          <p:cNvSpPr>
            <a:spLocks noGrp="1"/>
          </p:cNvSpPr>
          <p:nvPr>
            <p:ph type="pic" idx="14"/>
          </p:nvPr>
        </p:nvSpPr>
        <p:spPr>
          <a:xfrm rot="-1660096">
            <a:off x="530694" y="-23052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5" name="Google Shape;1395;p250"/>
          <p:cNvSpPr>
            <a:spLocks noGrp="1"/>
          </p:cNvSpPr>
          <p:nvPr>
            <p:ph type="pic" idx="15"/>
          </p:nvPr>
        </p:nvSpPr>
        <p:spPr>
          <a:xfrm rot="-1660096">
            <a:off x="2039286" y="-3571222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6" name="Google Shape;1396;p250"/>
          <p:cNvSpPr>
            <a:spLocks noGrp="1"/>
          </p:cNvSpPr>
          <p:nvPr>
            <p:ph type="pic" idx="16"/>
          </p:nvPr>
        </p:nvSpPr>
        <p:spPr>
          <a:xfrm rot="-1660096">
            <a:off x="2332067" y="1107441"/>
            <a:ext cx="1755997" cy="3732730"/>
          </a:xfrm>
          <a:prstGeom prst="roundRect">
            <a:avLst>
              <a:gd name="adj" fmla="val 1033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127000" dir="5400000" algn="ctr" rotWithShape="0">
              <a:schemeClr val="accent1">
                <a:alpha val="40000"/>
              </a:schemeClr>
            </a:outerShdw>
          </a:effectLst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irle Image Layout">
  <p:cSld name="4 Cirle Image Layout">
    <p:spTree>
      <p:nvGrpSpPr>
        <p:cNvPr id="1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p251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99" name="Google Shape;1399;p251"/>
          <p:cNvSpPr>
            <a:spLocks noGrp="1"/>
          </p:cNvSpPr>
          <p:nvPr>
            <p:ph type="pic" idx="3"/>
          </p:nvPr>
        </p:nvSpPr>
        <p:spPr>
          <a:xfrm>
            <a:off x="2714582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00" name="Google Shape;1400;p251"/>
          <p:cNvSpPr>
            <a:spLocks noGrp="1"/>
          </p:cNvSpPr>
          <p:nvPr>
            <p:ph type="pic" idx="4"/>
          </p:nvPr>
        </p:nvSpPr>
        <p:spPr>
          <a:xfrm>
            <a:off x="4657640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01" name="Google Shape;1401;p251"/>
          <p:cNvSpPr>
            <a:spLocks noGrp="1"/>
          </p:cNvSpPr>
          <p:nvPr>
            <p:ph type="pic" idx="5"/>
          </p:nvPr>
        </p:nvSpPr>
        <p:spPr>
          <a:xfrm>
            <a:off x="6600696" y="1171575"/>
            <a:ext cx="1771800" cy="17718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02" name="Google Shape;1402;p25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4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25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5" name="Google Shape;1405;p252"/>
          <p:cNvSpPr>
            <a:spLocks noGrp="1"/>
          </p:cNvSpPr>
          <p:nvPr>
            <p:ph type="pic" idx="2"/>
          </p:nvPr>
        </p:nvSpPr>
        <p:spPr>
          <a:xfrm>
            <a:off x="3429513" y="1613783"/>
            <a:ext cx="2284800" cy="228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 layout">
  <p:cSld name="photo slide layout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7"/>
          <p:cNvSpPr>
            <a:spLocks noGrp="1"/>
          </p:cNvSpPr>
          <p:nvPr>
            <p:ph type="pic" idx="2"/>
          </p:nvPr>
        </p:nvSpPr>
        <p:spPr>
          <a:xfrm>
            <a:off x="4581451" y="1739434"/>
            <a:ext cx="1721700" cy="17217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99" name="Google Shape;99;p27"/>
          <p:cNvSpPr>
            <a:spLocks noGrp="1"/>
          </p:cNvSpPr>
          <p:nvPr>
            <p:ph type="pic" idx="3"/>
          </p:nvPr>
        </p:nvSpPr>
        <p:spPr>
          <a:xfrm>
            <a:off x="6650741" y="1739434"/>
            <a:ext cx="1721700" cy="17217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0" name="Google Shape;100;p2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gress layout">
  <p:cSld name="progress layout">
    <p:spTree>
      <p:nvGrpSpPr>
        <p:cNvPr id="1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ice right image layout">
  <p:cSld name="Price right image layout">
    <p:spTree>
      <p:nvGrpSpPr>
        <p:cNvPr id="1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p25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9" name="Google Shape;1409;p254"/>
          <p:cNvSpPr>
            <a:spLocks noGrp="1"/>
          </p:cNvSpPr>
          <p:nvPr>
            <p:ph type="pic" idx="2"/>
          </p:nvPr>
        </p:nvSpPr>
        <p:spPr>
          <a:xfrm>
            <a:off x="6778851" y="1650869"/>
            <a:ext cx="2365200" cy="273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8_Default Layout">
  <p:cSld name="28_Default Layout">
    <p:spTree>
      <p:nvGrpSpPr>
        <p:cNvPr id="1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255"/>
          <p:cNvSpPr>
            <a:spLocks noGrp="1"/>
          </p:cNvSpPr>
          <p:nvPr>
            <p:ph type="pic" idx="2"/>
          </p:nvPr>
        </p:nvSpPr>
        <p:spPr>
          <a:xfrm>
            <a:off x="4671588" y="400050"/>
            <a:ext cx="3700800" cy="3409200"/>
          </a:xfrm>
          <a:prstGeom prst="roundRect">
            <a:avLst>
              <a:gd name="adj" fmla="val 50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12" name="Google Shape;1412;p25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085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3 small imaged layout">
  <p:cSld name="Infographic 3 small imaged layout">
    <p:spTree>
      <p:nvGrpSpPr>
        <p:cNvPr id="1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256"/>
          <p:cNvSpPr>
            <a:spLocks noGrp="1"/>
          </p:cNvSpPr>
          <p:nvPr>
            <p:ph type="pic" idx="2"/>
          </p:nvPr>
        </p:nvSpPr>
        <p:spPr>
          <a:xfrm>
            <a:off x="1803020" y="1602097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15" name="Google Shape;1415;p256"/>
          <p:cNvSpPr>
            <a:spLocks noGrp="1"/>
          </p:cNvSpPr>
          <p:nvPr>
            <p:ph type="pic" idx="3"/>
          </p:nvPr>
        </p:nvSpPr>
        <p:spPr>
          <a:xfrm>
            <a:off x="3312980" y="2352979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16" name="Google Shape;1416;p256"/>
          <p:cNvSpPr>
            <a:spLocks noGrp="1"/>
          </p:cNvSpPr>
          <p:nvPr>
            <p:ph type="pic" idx="4"/>
          </p:nvPr>
        </p:nvSpPr>
        <p:spPr>
          <a:xfrm>
            <a:off x="7340980" y="1686536"/>
            <a:ext cx="318600" cy="316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17" name="Google Shape;1417;p25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right image layout">
  <p:cSld name="Infographic right image layout">
    <p:spTree>
      <p:nvGrpSpPr>
        <p:cNvPr id="1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25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0" name="Google Shape;1420;p257"/>
          <p:cNvSpPr>
            <a:spLocks noGrp="1"/>
          </p:cNvSpPr>
          <p:nvPr>
            <p:ph type="pic" idx="2"/>
          </p:nvPr>
        </p:nvSpPr>
        <p:spPr>
          <a:xfrm>
            <a:off x="6778851" y="1264968"/>
            <a:ext cx="2365200" cy="3170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ney Layout">
  <p:cSld name="Honey Layout">
    <p:spTree>
      <p:nvGrpSpPr>
        <p:cNvPr id="1" name="Shape 1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2" name="Google Shape;1422;p25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3" name="Google Shape;1423;p258"/>
          <p:cNvSpPr>
            <a:spLocks noGrp="1"/>
          </p:cNvSpPr>
          <p:nvPr>
            <p:ph type="pic" idx="2"/>
          </p:nvPr>
        </p:nvSpPr>
        <p:spPr>
          <a:xfrm>
            <a:off x="2367396" y="3220399"/>
            <a:ext cx="16308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24" name="Google Shape;1424;p258"/>
          <p:cNvSpPr>
            <a:spLocks noGrp="1"/>
          </p:cNvSpPr>
          <p:nvPr>
            <p:ph type="pic" idx="3"/>
          </p:nvPr>
        </p:nvSpPr>
        <p:spPr>
          <a:xfrm>
            <a:off x="6534952" y="830840"/>
            <a:ext cx="16308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rrow Layout">
  <p:cSld name="Arrow Layout">
    <p:spTree>
      <p:nvGrpSpPr>
        <p:cNvPr id="1" name="Shape 1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6" name="Google Shape;1426;p259"/>
          <p:cNvSpPr>
            <a:spLocks noGrp="1"/>
          </p:cNvSpPr>
          <p:nvPr>
            <p:ph type="pic" idx="2"/>
          </p:nvPr>
        </p:nvSpPr>
        <p:spPr>
          <a:xfrm>
            <a:off x="3596383" y="1327628"/>
            <a:ext cx="951900" cy="782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27" name="Google Shape;1427;p259"/>
          <p:cNvSpPr>
            <a:spLocks noGrp="1"/>
          </p:cNvSpPr>
          <p:nvPr>
            <p:ph type="pic" idx="3"/>
          </p:nvPr>
        </p:nvSpPr>
        <p:spPr>
          <a:xfrm>
            <a:off x="5462328" y="2800906"/>
            <a:ext cx="780300" cy="952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28" name="Google Shape;1428;p259"/>
          <p:cNvSpPr>
            <a:spLocks noGrp="1"/>
          </p:cNvSpPr>
          <p:nvPr>
            <p:ph type="pic" idx="4"/>
          </p:nvPr>
        </p:nvSpPr>
        <p:spPr>
          <a:xfrm>
            <a:off x="7558439" y="2787204"/>
            <a:ext cx="781200" cy="970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29" name="Google Shape;1429;p25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4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nection layout">
  <p:cSld name="connection layout"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260"/>
          <p:cNvSpPr>
            <a:spLocks noGrp="1"/>
          </p:cNvSpPr>
          <p:nvPr>
            <p:ph type="pic" idx="2"/>
          </p:nvPr>
        </p:nvSpPr>
        <p:spPr>
          <a:xfrm>
            <a:off x="4539084" y="1413750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2" name="Google Shape;1432;p260"/>
          <p:cNvSpPr>
            <a:spLocks noGrp="1"/>
          </p:cNvSpPr>
          <p:nvPr>
            <p:ph type="pic" idx="3"/>
          </p:nvPr>
        </p:nvSpPr>
        <p:spPr>
          <a:xfrm>
            <a:off x="5710718" y="2592834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3" name="Google Shape;1433;p260"/>
          <p:cNvSpPr>
            <a:spLocks noGrp="1"/>
          </p:cNvSpPr>
          <p:nvPr>
            <p:ph type="pic" idx="4"/>
          </p:nvPr>
        </p:nvSpPr>
        <p:spPr>
          <a:xfrm>
            <a:off x="1015627" y="2592834"/>
            <a:ext cx="799800" cy="798600"/>
          </a:xfrm>
          <a:prstGeom prst="roundRect">
            <a:avLst>
              <a:gd name="adj" fmla="val 114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4" name="Google Shape;1434;p26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1_Default Layout">
  <p:cSld name="31_Default Layout"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61"/>
          <p:cNvSpPr>
            <a:spLocks noGrp="1"/>
          </p:cNvSpPr>
          <p:nvPr>
            <p:ph type="pic" idx="2"/>
          </p:nvPr>
        </p:nvSpPr>
        <p:spPr>
          <a:xfrm>
            <a:off x="771526" y="3036796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7" name="Google Shape;1437;p261"/>
          <p:cNvSpPr>
            <a:spLocks noGrp="1"/>
          </p:cNvSpPr>
          <p:nvPr>
            <p:ph type="pic" idx="3"/>
          </p:nvPr>
        </p:nvSpPr>
        <p:spPr>
          <a:xfrm>
            <a:off x="2717327" y="1184010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8" name="Google Shape;1438;p261"/>
          <p:cNvSpPr>
            <a:spLocks noGrp="1"/>
          </p:cNvSpPr>
          <p:nvPr>
            <p:ph type="pic" idx="4"/>
          </p:nvPr>
        </p:nvSpPr>
        <p:spPr>
          <a:xfrm>
            <a:off x="6608927" y="1184010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9" name="Google Shape;1439;p261"/>
          <p:cNvSpPr>
            <a:spLocks noGrp="1"/>
          </p:cNvSpPr>
          <p:nvPr>
            <p:ph type="pic" idx="5"/>
          </p:nvPr>
        </p:nvSpPr>
        <p:spPr>
          <a:xfrm>
            <a:off x="4663127" y="3036796"/>
            <a:ext cx="1763700" cy="1678200"/>
          </a:xfrm>
          <a:prstGeom prst="roundRect">
            <a:avLst>
              <a:gd name="adj" fmla="val 126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40" name="Google Shape;1440;p26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apple watch screen layout">
  <p:cSld name="4_apple watch screen layout">
    <p:spTree>
      <p:nvGrpSpPr>
        <p:cNvPr id="1" name="Shape 1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2" name="Google Shape;1442;p26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43" name="Google Shape;1443;p262"/>
          <p:cNvSpPr>
            <a:spLocks noGrp="1"/>
          </p:cNvSpPr>
          <p:nvPr>
            <p:ph type="pic" idx="2"/>
          </p:nvPr>
        </p:nvSpPr>
        <p:spPr>
          <a:xfrm>
            <a:off x="2455073" y="3331017"/>
            <a:ext cx="4233900" cy="1812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ftside circle imaged layout">
  <p:cSld name="leftside circle imaged layou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8"/>
          <p:cNvSpPr>
            <a:spLocks noGrp="1"/>
          </p:cNvSpPr>
          <p:nvPr>
            <p:ph type="pic" idx="2"/>
          </p:nvPr>
        </p:nvSpPr>
        <p:spPr>
          <a:xfrm>
            <a:off x="771525" y="914401"/>
            <a:ext cx="3800400" cy="3800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apple watch screen layout">
  <p:cSld name="5_apple watch screen layout"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p263"/>
          <p:cNvSpPr>
            <a:spLocks noGrp="1"/>
          </p:cNvSpPr>
          <p:nvPr>
            <p:ph type="pic" idx="2"/>
          </p:nvPr>
        </p:nvSpPr>
        <p:spPr>
          <a:xfrm>
            <a:off x="1990823" y="-1"/>
            <a:ext cx="5162400" cy="2571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46" name="Google Shape;1446;p26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1_Default Layout">
  <p:cSld name="41_Default Layout"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264"/>
          <p:cNvSpPr>
            <a:spLocks noGrp="1"/>
          </p:cNvSpPr>
          <p:nvPr>
            <p:ph type="pic" idx="2"/>
          </p:nvPr>
        </p:nvSpPr>
        <p:spPr>
          <a:xfrm>
            <a:off x="5751068" y="2151565"/>
            <a:ext cx="858300" cy="747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49" name="Google Shape;1449;p264"/>
          <p:cNvSpPr>
            <a:spLocks noGrp="1"/>
          </p:cNvSpPr>
          <p:nvPr>
            <p:ph type="pic" idx="3"/>
          </p:nvPr>
        </p:nvSpPr>
        <p:spPr>
          <a:xfrm>
            <a:off x="5432307" y="3293668"/>
            <a:ext cx="750000" cy="859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0" name="Google Shape;1450;p264"/>
          <p:cNvSpPr>
            <a:spLocks noGrp="1"/>
          </p:cNvSpPr>
          <p:nvPr>
            <p:ph type="pic" idx="4"/>
          </p:nvPr>
        </p:nvSpPr>
        <p:spPr>
          <a:xfrm>
            <a:off x="4179142" y="2973863"/>
            <a:ext cx="858000" cy="749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1" name="Google Shape;1451;p264"/>
          <p:cNvSpPr>
            <a:spLocks noGrp="1"/>
          </p:cNvSpPr>
          <p:nvPr>
            <p:ph type="pic" idx="5"/>
          </p:nvPr>
        </p:nvSpPr>
        <p:spPr>
          <a:xfrm>
            <a:off x="3784601" y="1719626"/>
            <a:ext cx="1179300" cy="1179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2" name="Google Shape;1452;p264"/>
          <p:cNvSpPr>
            <a:spLocks noGrp="1"/>
          </p:cNvSpPr>
          <p:nvPr>
            <p:ph type="pic" idx="6"/>
          </p:nvPr>
        </p:nvSpPr>
        <p:spPr>
          <a:xfrm>
            <a:off x="2532506" y="2149664"/>
            <a:ext cx="858000" cy="749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3" name="Google Shape;1453;p26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apple watch screen layout">
  <p:cSld name="6_apple watch screen layout">
    <p:spTree>
      <p:nvGrpSpPr>
        <p:cNvPr id="1" name="Shape 1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5" name="Google Shape;1455;p265"/>
          <p:cNvSpPr>
            <a:spLocks noGrp="1"/>
          </p:cNvSpPr>
          <p:nvPr>
            <p:ph type="pic" idx="2"/>
          </p:nvPr>
        </p:nvSpPr>
        <p:spPr>
          <a:xfrm>
            <a:off x="2798624" y="2945606"/>
            <a:ext cx="1086900" cy="1202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6" name="Google Shape;1456;p265"/>
          <p:cNvSpPr>
            <a:spLocks noGrp="1"/>
          </p:cNvSpPr>
          <p:nvPr>
            <p:ph type="pic" idx="3"/>
          </p:nvPr>
        </p:nvSpPr>
        <p:spPr>
          <a:xfrm>
            <a:off x="4571405" y="3631484"/>
            <a:ext cx="1205400" cy="1081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7" name="Google Shape;1457;p265"/>
          <p:cNvSpPr>
            <a:spLocks noGrp="1"/>
          </p:cNvSpPr>
          <p:nvPr>
            <p:ph type="pic" idx="4"/>
          </p:nvPr>
        </p:nvSpPr>
        <p:spPr>
          <a:xfrm>
            <a:off x="5254980" y="1734743"/>
            <a:ext cx="1090500" cy="121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58" name="Google Shape;1458;p26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59" name="Google Shape;1459;p265"/>
          <p:cNvSpPr>
            <a:spLocks noGrp="1"/>
          </p:cNvSpPr>
          <p:nvPr>
            <p:ph type="pic" idx="5"/>
          </p:nvPr>
        </p:nvSpPr>
        <p:spPr>
          <a:xfrm>
            <a:off x="3356980" y="1172785"/>
            <a:ext cx="1214400" cy="1092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apple watch screen layout">
  <p:cSld name="7_apple watch screen layout">
    <p:spTree>
      <p:nvGrpSpPr>
        <p:cNvPr id="1" name="Shape 1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1" name="Google Shape;1461;p266"/>
          <p:cNvSpPr>
            <a:spLocks noGrp="1"/>
          </p:cNvSpPr>
          <p:nvPr>
            <p:ph type="pic" idx="2"/>
          </p:nvPr>
        </p:nvSpPr>
        <p:spPr>
          <a:xfrm>
            <a:off x="4174536" y="3328800"/>
            <a:ext cx="793500" cy="1386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62" name="Google Shape;1462;p266"/>
          <p:cNvSpPr>
            <a:spLocks noGrp="1"/>
          </p:cNvSpPr>
          <p:nvPr>
            <p:ph type="pic" idx="3"/>
          </p:nvPr>
        </p:nvSpPr>
        <p:spPr>
          <a:xfrm>
            <a:off x="2801879" y="2553200"/>
            <a:ext cx="1387500" cy="781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63" name="Google Shape;1463;p266"/>
          <p:cNvSpPr>
            <a:spLocks noGrp="1"/>
          </p:cNvSpPr>
          <p:nvPr>
            <p:ph type="pic" idx="4"/>
          </p:nvPr>
        </p:nvSpPr>
        <p:spPr>
          <a:xfrm>
            <a:off x="4954594" y="2553201"/>
            <a:ext cx="1387500" cy="7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64" name="Google Shape;1464;p26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5" name="Google Shape;1465;p266"/>
          <p:cNvSpPr>
            <a:spLocks noGrp="1"/>
          </p:cNvSpPr>
          <p:nvPr>
            <p:ph type="pic" idx="5"/>
          </p:nvPr>
        </p:nvSpPr>
        <p:spPr>
          <a:xfrm>
            <a:off x="4174536" y="1179067"/>
            <a:ext cx="793500" cy="138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2_Default Layout">
  <p:cSld name="42_Default Layout"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267"/>
          <p:cNvSpPr>
            <a:spLocks noGrp="1"/>
          </p:cNvSpPr>
          <p:nvPr>
            <p:ph type="pic" idx="2"/>
          </p:nvPr>
        </p:nvSpPr>
        <p:spPr>
          <a:xfrm>
            <a:off x="5992267" y="1387843"/>
            <a:ext cx="23790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68" name="Google Shape;1468;p267"/>
          <p:cNvSpPr>
            <a:spLocks noGrp="1"/>
          </p:cNvSpPr>
          <p:nvPr>
            <p:ph type="pic" idx="3"/>
          </p:nvPr>
        </p:nvSpPr>
        <p:spPr>
          <a:xfrm>
            <a:off x="4251622" y="1387843"/>
            <a:ext cx="23790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69" name="Google Shape;1469;p267"/>
          <p:cNvSpPr>
            <a:spLocks noGrp="1"/>
          </p:cNvSpPr>
          <p:nvPr>
            <p:ph type="pic" idx="4"/>
          </p:nvPr>
        </p:nvSpPr>
        <p:spPr>
          <a:xfrm>
            <a:off x="2510978" y="1387843"/>
            <a:ext cx="2380200" cy="2409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70" name="Google Shape;1470;p267"/>
          <p:cNvSpPr>
            <a:spLocks noGrp="1"/>
          </p:cNvSpPr>
          <p:nvPr>
            <p:ph type="pic" idx="5"/>
          </p:nvPr>
        </p:nvSpPr>
        <p:spPr>
          <a:xfrm>
            <a:off x="771525" y="1386672"/>
            <a:ext cx="2379000" cy="241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71" name="Google Shape;1471;p26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4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3_Default Layout">
  <p:cSld name="43_Default Layout">
    <p:spTree>
      <p:nvGrpSpPr>
        <p:cNvPr id="1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6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4" name="Google Shape;1474;p268"/>
          <p:cNvSpPr>
            <a:spLocks noGrp="1"/>
          </p:cNvSpPr>
          <p:nvPr>
            <p:ph type="pic" idx="2"/>
          </p:nvPr>
        </p:nvSpPr>
        <p:spPr>
          <a:xfrm>
            <a:off x="6828182" y="1171575"/>
            <a:ext cx="2316000" cy="3972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4_Default Layout">
  <p:cSld name="44_Default Layout">
    <p:spTree>
      <p:nvGrpSpPr>
        <p:cNvPr id="1" name="Shape 147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apple watch screen layout">
  <p:cSld name="8_apple watch screen layout">
    <p:spTree>
      <p:nvGrpSpPr>
        <p:cNvPr id="1" name="Shape 1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7" name="Google Shape;1477;p270"/>
          <p:cNvSpPr>
            <a:spLocks noGrp="1"/>
          </p:cNvSpPr>
          <p:nvPr>
            <p:ph type="pic" idx="2"/>
          </p:nvPr>
        </p:nvSpPr>
        <p:spPr>
          <a:xfrm>
            <a:off x="3798609" y="3156302"/>
            <a:ext cx="1548300" cy="1563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78" name="Google Shape;1478;p27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9" name="Google Shape;1479;p270"/>
          <p:cNvSpPr>
            <a:spLocks noGrp="1"/>
          </p:cNvSpPr>
          <p:nvPr>
            <p:ph type="pic" idx="3"/>
          </p:nvPr>
        </p:nvSpPr>
        <p:spPr>
          <a:xfrm>
            <a:off x="3797222" y="1180258"/>
            <a:ext cx="1549500" cy="1554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1_apple watch screen layout">
  <p:cSld name="11_apple watch screen layout"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271"/>
          <p:cNvSpPr>
            <a:spLocks noGrp="1"/>
          </p:cNvSpPr>
          <p:nvPr>
            <p:ph type="pic" idx="2"/>
          </p:nvPr>
        </p:nvSpPr>
        <p:spPr>
          <a:xfrm>
            <a:off x="2803150" y="822239"/>
            <a:ext cx="1716900" cy="1671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2" name="Google Shape;1482;p271"/>
          <p:cNvSpPr>
            <a:spLocks noGrp="1"/>
          </p:cNvSpPr>
          <p:nvPr>
            <p:ph type="pic" idx="3"/>
          </p:nvPr>
        </p:nvSpPr>
        <p:spPr>
          <a:xfrm>
            <a:off x="4624496" y="815176"/>
            <a:ext cx="1712700" cy="1674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3" name="Google Shape;1483;p271"/>
          <p:cNvSpPr>
            <a:spLocks noGrp="1"/>
          </p:cNvSpPr>
          <p:nvPr>
            <p:ph type="pic" idx="4"/>
          </p:nvPr>
        </p:nvSpPr>
        <p:spPr>
          <a:xfrm>
            <a:off x="4661982" y="2613738"/>
            <a:ext cx="1676400" cy="1710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4" name="Google Shape;1484;p271"/>
          <p:cNvSpPr>
            <a:spLocks noGrp="1"/>
          </p:cNvSpPr>
          <p:nvPr>
            <p:ph type="pic" idx="5"/>
          </p:nvPr>
        </p:nvSpPr>
        <p:spPr>
          <a:xfrm>
            <a:off x="2803670" y="2625269"/>
            <a:ext cx="1670100" cy="1716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4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4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apple watch screen layout">
  <p:cSld name="9_apple watch screen layout">
    <p:spTree>
      <p:nvGrpSpPr>
        <p:cNvPr id="1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p272"/>
          <p:cNvSpPr>
            <a:spLocks noGrp="1"/>
          </p:cNvSpPr>
          <p:nvPr>
            <p:ph type="pic" idx="2"/>
          </p:nvPr>
        </p:nvSpPr>
        <p:spPr>
          <a:xfrm>
            <a:off x="2792983" y="2387787"/>
            <a:ext cx="1436700" cy="22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7" name="Google Shape;1487;p272"/>
          <p:cNvSpPr>
            <a:spLocks noGrp="1"/>
          </p:cNvSpPr>
          <p:nvPr>
            <p:ph type="pic" idx="3"/>
          </p:nvPr>
        </p:nvSpPr>
        <p:spPr>
          <a:xfrm>
            <a:off x="4908978" y="1289802"/>
            <a:ext cx="1442100" cy="2193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8" name="Google Shape;1488;p272"/>
          <p:cNvSpPr>
            <a:spLocks noGrp="1"/>
          </p:cNvSpPr>
          <p:nvPr>
            <p:ph type="pic" idx="4"/>
          </p:nvPr>
        </p:nvSpPr>
        <p:spPr>
          <a:xfrm>
            <a:off x="4031156" y="3279899"/>
            <a:ext cx="2193300" cy="1437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89" name="Google Shape;1489;p27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0" name="Google Shape;1490;p272"/>
          <p:cNvSpPr>
            <a:spLocks noGrp="1"/>
          </p:cNvSpPr>
          <p:nvPr>
            <p:ph type="pic" idx="5"/>
          </p:nvPr>
        </p:nvSpPr>
        <p:spPr>
          <a:xfrm>
            <a:off x="2922075" y="1171575"/>
            <a:ext cx="2207400" cy="142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1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efault Layout">
  <p:cSld name="1_Default Layou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9"/>
          <p:cNvSpPr>
            <a:spLocks noGrp="1"/>
          </p:cNvSpPr>
          <p:nvPr>
            <p:ph type="pic" idx="2"/>
          </p:nvPr>
        </p:nvSpPr>
        <p:spPr>
          <a:xfrm>
            <a:off x="771524" y="1171568"/>
            <a:ext cx="2944800" cy="3543300"/>
          </a:xfrm>
          <a:prstGeom prst="roundRect">
            <a:avLst>
              <a:gd name="adj" fmla="val 686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5" name="Google Shape;105;p2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apple watch screen layout">
  <p:cSld name="10_apple watch screen layout">
    <p:spTree>
      <p:nvGrpSpPr>
        <p:cNvPr id="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27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3" name="Google Shape;1493;p273"/>
          <p:cNvSpPr>
            <a:spLocks noGrp="1"/>
          </p:cNvSpPr>
          <p:nvPr>
            <p:ph type="pic" idx="2"/>
          </p:nvPr>
        </p:nvSpPr>
        <p:spPr>
          <a:xfrm>
            <a:off x="4029068" y="1005571"/>
            <a:ext cx="1086000" cy="183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5_Default Layout">
  <p:cSld name="45_Default Layout">
    <p:spTree>
      <p:nvGrpSpPr>
        <p:cNvPr id="1" name="Shape 1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" name="Google Shape;1495;p274"/>
          <p:cNvSpPr>
            <a:spLocks noGrp="1"/>
          </p:cNvSpPr>
          <p:nvPr>
            <p:ph type="pic" idx="2"/>
          </p:nvPr>
        </p:nvSpPr>
        <p:spPr>
          <a:xfrm>
            <a:off x="2345947" y="2122436"/>
            <a:ext cx="4458000" cy="1706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96" name="Google Shape;1496;p27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2_apple watch screen layout">
  <p:cSld name="12_apple watch screen layout"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275"/>
          <p:cNvSpPr>
            <a:spLocks noGrp="1"/>
          </p:cNvSpPr>
          <p:nvPr>
            <p:ph type="pic" idx="2"/>
          </p:nvPr>
        </p:nvSpPr>
        <p:spPr>
          <a:xfrm>
            <a:off x="4474088" y="2984182"/>
            <a:ext cx="1416900" cy="1601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99" name="Google Shape;1499;p275"/>
          <p:cNvSpPr>
            <a:spLocks noGrp="1"/>
          </p:cNvSpPr>
          <p:nvPr>
            <p:ph type="pic" idx="3"/>
          </p:nvPr>
        </p:nvSpPr>
        <p:spPr>
          <a:xfrm>
            <a:off x="2986204" y="2984183"/>
            <a:ext cx="1418100" cy="1601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00" name="Google Shape;1500;p275"/>
          <p:cNvSpPr>
            <a:spLocks noGrp="1"/>
          </p:cNvSpPr>
          <p:nvPr>
            <p:ph type="pic" idx="4"/>
          </p:nvPr>
        </p:nvSpPr>
        <p:spPr>
          <a:xfrm>
            <a:off x="4474089" y="1300638"/>
            <a:ext cx="1416900" cy="16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01" name="Google Shape;1501;p27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2" name="Google Shape;1502;p275"/>
          <p:cNvSpPr>
            <a:spLocks noGrp="1"/>
          </p:cNvSpPr>
          <p:nvPr>
            <p:ph type="pic" idx="5"/>
          </p:nvPr>
        </p:nvSpPr>
        <p:spPr>
          <a:xfrm>
            <a:off x="2986205" y="1300639"/>
            <a:ext cx="1418100" cy="16074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apple watch screen layout">
  <p:cSld name="13_apple watch screen layout">
    <p:spTree>
      <p:nvGrpSpPr>
        <p:cNvPr id="1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4" name="Google Shape;1504;p276"/>
          <p:cNvSpPr>
            <a:spLocks noGrp="1"/>
          </p:cNvSpPr>
          <p:nvPr>
            <p:ph type="pic" idx="2"/>
          </p:nvPr>
        </p:nvSpPr>
        <p:spPr>
          <a:xfrm>
            <a:off x="5409233" y="1177151"/>
            <a:ext cx="1701000" cy="19149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05" name="Google Shape;1505;p27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6" name="Google Shape;1506;p276"/>
          <p:cNvSpPr>
            <a:spLocks noGrp="1"/>
          </p:cNvSpPr>
          <p:nvPr>
            <p:ph type="pic" idx="3"/>
          </p:nvPr>
        </p:nvSpPr>
        <p:spPr>
          <a:xfrm>
            <a:off x="1688392" y="1171575"/>
            <a:ext cx="1701000" cy="191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5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5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apple watch screen layout">
  <p:cSld name="14_apple watch screen layout">
    <p:spTree>
      <p:nvGrpSpPr>
        <p:cNvPr id="1" name="Shape 1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8" name="Google Shape;1508;p27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9" name="Google Shape;1509;p277"/>
          <p:cNvSpPr>
            <a:spLocks noGrp="1"/>
          </p:cNvSpPr>
          <p:nvPr>
            <p:ph type="pic" idx="2"/>
          </p:nvPr>
        </p:nvSpPr>
        <p:spPr>
          <a:xfrm>
            <a:off x="3474566" y="1817754"/>
            <a:ext cx="2248200" cy="2247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6_Default Layout">
  <p:cSld name="46_Default Layout">
    <p:spTree>
      <p:nvGrpSpPr>
        <p:cNvPr id="1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278"/>
          <p:cNvSpPr>
            <a:spLocks noGrp="1"/>
          </p:cNvSpPr>
          <p:nvPr>
            <p:ph type="pic" idx="2"/>
          </p:nvPr>
        </p:nvSpPr>
        <p:spPr>
          <a:xfrm>
            <a:off x="952936" y="2524060"/>
            <a:ext cx="2301300" cy="17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12" name="Google Shape;1512;p27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3" name="Google Shape;1513;p278"/>
          <p:cNvSpPr>
            <a:spLocks noGrp="1"/>
          </p:cNvSpPr>
          <p:nvPr>
            <p:ph type="pic" idx="3"/>
          </p:nvPr>
        </p:nvSpPr>
        <p:spPr>
          <a:xfrm>
            <a:off x="6497064" y="1227463"/>
            <a:ext cx="1689000" cy="17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apple watch screen layout">
  <p:cSld name="15_apple watch screen layout">
    <p:spTree>
      <p:nvGrpSpPr>
        <p:cNvPr id="1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" name="Google Shape;1515;p279"/>
          <p:cNvSpPr>
            <a:spLocks noGrp="1"/>
          </p:cNvSpPr>
          <p:nvPr>
            <p:ph type="pic" idx="2"/>
          </p:nvPr>
        </p:nvSpPr>
        <p:spPr>
          <a:xfrm>
            <a:off x="3806030" y="2054879"/>
            <a:ext cx="1520100" cy="1773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16" name="Google Shape;1516;p27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5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apple watch screen layout">
  <p:cSld name="16_apple watch screen layout">
    <p:spTree>
      <p:nvGrpSpPr>
        <p:cNvPr id="1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280"/>
          <p:cNvSpPr>
            <a:spLocks noGrp="1"/>
          </p:cNvSpPr>
          <p:nvPr>
            <p:ph type="pic" idx="2"/>
          </p:nvPr>
        </p:nvSpPr>
        <p:spPr>
          <a:xfrm>
            <a:off x="2601844" y="1442880"/>
            <a:ext cx="863700" cy="90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19" name="Google Shape;1519;p280"/>
          <p:cNvSpPr>
            <a:spLocks noGrp="1"/>
          </p:cNvSpPr>
          <p:nvPr>
            <p:ph type="pic" idx="3"/>
          </p:nvPr>
        </p:nvSpPr>
        <p:spPr>
          <a:xfrm>
            <a:off x="2972868" y="2318166"/>
            <a:ext cx="862500" cy="90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0" name="Google Shape;1520;p280"/>
          <p:cNvSpPr>
            <a:spLocks noGrp="1"/>
          </p:cNvSpPr>
          <p:nvPr>
            <p:ph type="pic" idx="4"/>
          </p:nvPr>
        </p:nvSpPr>
        <p:spPr>
          <a:xfrm>
            <a:off x="3634217" y="2864867"/>
            <a:ext cx="863700" cy="90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1" name="Google Shape;1521;p280"/>
          <p:cNvSpPr>
            <a:spLocks noGrp="1"/>
          </p:cNvSpPr>
          <p:nvPr>
            <p:ph type="pic" idx="5"/>
          </p:nvPr>
        </p:nvSpPr>
        <p:spPr>
          <a:xfrm>
            <a:off x="4641362" y="2864867"/>
            <a:ext cx="862800" cy="903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2" name="Google Shape;1522;p280"/>
          <p:cNvSpPr>
            <a:spLocks noGrp="1"/>
          </p:cNvSpPr>
          <p:nvPr>
            <p:ph type="pic" idx="6"/>
          </p:nvPr>
        </p:nvSpPr>
        <p:spPr>
          <a:xfrm>
            <a:off x="5307873" y="2318166"/>
            <a:ext cx="863400" cy="904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3" name="Google Shape;1523;p280"/>
          <p:cNvSpPr>
            <a:spLocks noGrp="1"/>
          </p:cNvSpPr>
          <p:nvPr>
            <p:ph type="pic" idx="7"/>
          </p:nvPr>
        </p:nvSpPr>
        <p:spPr>
          <a:xfrm>
            <a:off x="5679387" y="1442880"/>
            <a:ext cx="862200" cy="905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4" name="Google Shape;1524;p28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apple watch screen layout">
  <p:cSld name="17_apple watch screen layout">
    <p:spTree>
      <p:nvGrpSpPr>
        <p:cNvPr id="1" name="Shape 1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6" name="Google Shape;1526;p281"/>
          <p:cNvSpPr>
            <a:spLocks noGrp="1"/>
          </p:cNvSpPr>
          <p:nvPr>
            <p:ph type="pic" idx="2"/>
          </p:nvPr>
        </p:nvSpPr>
        <p:spPr>
          <a:xfrm>
            <a:off x="2272405" y="3326149"/>
            <a:ext cx="4755300" cy="237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27" name="Google Shape;1527;p28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apple watch screen layout">
  <p:cSld name="18_apple watch screen layout">
    <p:spTree>
      <p:nvGrpSpPr>
        <p:cNvPr id="1" name="Shape 1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9" name="Google Shape;1529;p282"/>
          <p:cNvSpPr>
            <a:spLocks noGrp="1"/>
          </p:cNvSpPr>
          <p:nvPr>
            <p:ph type="pic" idx="2"/>
          </p:nvPr>
        </p:nvSpPr>
        <p:spPr>
          <a:xfrm>
            <a:off x="4662417" y="3025965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0" name="Google Shape;1530;p282"/>
          <p:cNvSpPr>
            <a:spLocks noGrp="1"/>
          </p:cNvSpPr>
          <p:nvPr>
            <p:ph type="pic" idx="3"/>
          </p:nvPr>
        </p:nvSpPr>
        <p:spPr>
          <a:xfrm>
            <a:off x="2792674" y="3025965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1" name="Google Shape;1531;p282"/>
          <p:cNvSpPr>
            <a:spLocks noGrp="1"/>
          </p:cNvSpPr>
          <p:nvPr>
            <p:ph type="pic" idx="4"/>
          </p:nvPr>
        </p:nvSpPr>
        <p:spPr>
          <a:xfrm>
            <a:off x="2792674" y="1171568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2" name="Google Shape;1532;p282"/>
          <p:cNvSpPr>
            <a:spLocks noGrp="1"/>
          </p:cNvSpPr>
          <p:nvPr>
            <p:ph type="pic" idx="5"/>
          </p:nvPr>
        </p:nvSpPr>
        <p:spPr>
          <a:xfrm>
            <a:off x="4662417" y="1171568"/>
            <a:ext cx="1689000" cy="1689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3" name="Google Shape;1533;p28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5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Default Layout">
  <p:cSld name="3_Default Layou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0"/>
          <p:cNvSpPr>
            <a:spLocks noGrp="1"/>
          </p:cNvSpPr>
          <p:nvPr>
            <p:ph type="pic" idx="2"/>
          </p:nvPr>
        </p:nvSpPr>
        <p:spPr>
          <a:xfrm>
            <a:off x="6829425" y="1182460"/>
            <a:ext cx="2587800" cy="42603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08" name="Google Shape;108;p3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4 column layout_3">
  <p:cSld name="product 4 column layout_3">
    <p:spTree>
      <p:nvGrpSpPr>
        <p:cNvPr id="1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83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6" name="Google Shape;1536;p283"/>
          <p:cNvSpPr>
            <a:spLocks noGrp="1"/>
          </p:cNvSpPr>
          <p:nvPr>
            <p:ph type="pic" idx="2"/>
          </p:nvPr>
        </p:nvSpPr>
        <p:spPr>
          <a:xfrm>
            <a:off x="2396042" y="1171574"/>
            <a:ext cx="1402500" cy="1399800"/>
          </a:xfrm>
          <a:prstGeom prst="roundRect">
            <a:avLst>
              <a:gd name="adj" fmla="val 193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7" name="Google Shape;1537;p283"/>
          <p:cNvSpPr/>
          <p:nvPr/>
        </p:nvSpPr>
        <p:spPr>
          <a:xfrm>
            <a:off x="771526" y="1171568"/>
            <a:ext cx="1399800" cy="1399800"/>
          </a:xfrm>
          <a:prstGeom prst="roundRect">
            <a:avLst>
              <a:gd name="adj" fmla="val 20364"/>
            </a:avLst>
          </a:prstGeom>
          <a:solidFill>
            <a:schemeClr val="accent1"/>
          </a:solidFill>
          <a:ln>
            <a:noFill/>
          </a:ln>
          <a:effectLst>
            <a:outerShdw blurRad="254000" dist="127000" dir="5400000" algn="t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38" name="Google Shape;1538;p283"/>
          <p:cNvSpPr>
            <a:spLocks noGrp="1"/>
          </p:cNvSpPr>
          <p:nvPr>
            <p:ph type="pic" idx="3"/>
          </p:nvPr>
        </p:nvSpPr>
        <p:spPr>
          <a:xfrm>
            <a:off x="4023324" y="1171574"/>
            <a:ext cx="2579400" cy="1399800"/>
          </a:xfrm>
          <a:prstGeom prst="roundRect">
            <a:avLst>
              <a:gd name="adj" fmla="val 193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9" name="Google Shape;1539;p283"/>
          <p:cNvSpPr>
            <a:spLocks noGrp="1"/>
          </p:cNvSpPr>
          <p:nvPr>
            <p:ph type="pic" idx="4"/>
          </p:nvPr>
        </p:nvSpPr>
        <p:spPr>
          <a:xfrm>
            <a:off x="4023324" y="2792276"/>
            <a:ext cx="4349400" cy="1922700"/>
          </a:xfrm>
          <a:prstGeom prst="roundRect">
            <a:avLst>
              <a:gd name="adj" fmla="val 1279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5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5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5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dle image layout">
  <p:cSld name="middle image layout">
    <p:spTree>
      <p:nvGrpSpPr>
        <p:cNvPr id="1" name="Shape 1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1" name="Google Shape;1541;p284"/>
          <p:cNvSpPr>
            <a:spLocks noGrp="1"/>
          </p:cNvSpPr>
          <p:nvPr>
            <p:ph type="pic" idx="2"/>
          </p:nvPr>
        </p:nvSpPr>
        <p:spPr>
          <a:xfrm>
            <a:off x="771525" y="1171576"/>
            <a:ext cx="7601100" cy="2382300"/>
          </a:xfrm>
          <a:prstGeom prst="roundRect">
            <a:avLst>
              <a:gd name="adj" fmla="val 894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42" name="Google Shape;1542;p28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side big image layout">
  <p:cSld name="rightside big image layout">
    <p:spTree>
      <p:nvGrpSpPr>
        <p:cNvPr id="1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4" name="Google Shape;1544;p285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45" name="Google Shape;1545;p285"/>
          <p:cNvSpPr>
            <a:spLocks noGrp="1"/>
          </p:cNvSpPr>
          <p:nvPr>
            <p:ph type="pic" idx="2"/>
          </p:nvPr>
        </p:nvSpPr>
        <p:spPr>
          <a:xfrm>
            <a:off x="4572000" y="0"/>
            <a:ext cx="4572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ser mini imaged layout">
  <p:cSld name="User mini imaged layout">
    <p:spTree>
      <p:nvGrpSpPr>
        <p:cNvPr id="1" name="Shape 1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2" name="Google Shape;1552;p287"/>
          <p:cNvSpPr>
            <a:spLocks noGrp="1"/>
          </p:cNvSpPr>
          <p:nvPr>
            <p:ph type="pic" idx="2"/>
          </p:nvPr>
        </p:nvSpPr>
        <p:spPr>
          <a:xfrm>
            <a:off x="8034608" y="943557"/>
            <a:ext cx="338100" cy="338100"/>
          </a:xfrm>
          <a:prstGeom prst="roundRect">
            <a:avLst>
              <a:gd name="adj" fmla="val 368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53" name="Google Shape;1553;p287"/>
          <p:cNvSpPr>
            <a:spLocks noGrp="1"/>
          </p:cNvSpPr>
          <p:nvPr>
            <p:ph type="pic" idx="3"/>
          </p:nvPr>
        </p:nvSpPr>
        <p:spPr>
          <a:xfrm>
            <a:off x="433658" y="2429388"/>
            <a:ext cx="338100" cy="338100"/>
          </a:xfrm>
          <a:prstGeom prst="roundRect">
            <a:avLst>
              <a:gd name="adj" fmla="val 368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54" name="Google Shape;1554;p287"/>
          <p:cNvSpPr>
            <a:spLocks noGrp="1"/>
          </p:cNvSpPr>
          <p:nvPr>
            <p:ph type="pic" idx="4"/>
          </p:nvPr>
        </p:nvSpPr>
        <p:spPr>
          <a:xfrm>
            <a:off x="1186133" y="1344424"/>
            <a:ext cx="338100" cy="338100"/>
          </a:xfrm>
          <a:prstGeom prst="roundRect">
            <a:avLst>
              <a:gd name="adj" fmla="val 368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55" name="Google Shape;1555;p287"/>
          <p:cNvSpPr>
            <a:spLocks noGrp="1"/>
          </p:cNvSpPr>
          <p:nvPr>
            <p:ph type="pic" idx="5"/>
          </p:nvPr>
        </p:nvSpPr>
        <p:spPr>
          <a:xfrm>
            <a:off x="8372475" y="2453991"/>
            <a:ext cx="338100" cy="338100"/>
          </a:xfrm>
          <a:prstGeom prst="roundRect">
            <a:avLst>
              <a:gd name="adj" fmla="val 368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screen background image layout">
  <p:cSld name="Full screen background image layout">
    <p:spTree>
      <p:nvGrpSpPr>
        <p:cNvPr id="1" name="Shape 1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7" name="Google Shape;1557;p288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of the day">
  <p:cSld name="Product of the day">
    <p:spTree>
      <p:nvGrpSpPr>
        <p:cNvPr id="1" name="Shape 1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Google Shape;1559;p28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0" name="Google Shape;1560;p289"/>
          <p:cNvSpPr>
            <a:spLocks noGrp="1"/>
          </p:cNvSpPr>
          <p:nvPr>
            <p:ph type="pic" idx="2"/>
          </p:nvPr>
        </p:nvSpPr>
        <p:spPr>
          <a:xfrm>
            <a:off x="5993438" y="1449605"/>
            <a:ext cx="721500" cy="720300"/>
          </a:xfrm>
          <a:prstGeom prst="roundRect">
            <a:avLst>
              <a:gd name="adj" fmla="val 193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">
  <p:cSld name="3 Column Layout">
    <p:spTree>
      <p:nvGrpSpPr>
        <p:cNvPr id="1" name="Shape 1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2" name="Google Shape;1562;p29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3" name="Google Shape;1563;p290"/>
          <p:cNvSpPr>
            <a:spLocks noGrp="1"/>
          </p:cNvSpPr>
          <p:nvPr>
            <p:ph type="pic" idx="2"/>
          </p:nvPr>
        </p:nvSpPr>
        <p:spPr>
          <a:xfrm>
            <a:off x="771525" y="1917640"/>
            <a:ext cx="2364000" cy="2797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64" name="Google Shape;1564;p290"/>
          <p:cNvSpPr>
            <a:spLocks noGrp="1"/>
          </p:cNvSpPr>
          <p:nvPr>
            <p:ph type="pic" idx="3"/>
          </p:nvPr>
        </p:nvSpPr>
        <p:spPr>
          <a:xfrm>
            <a:off x="3389976" y="1917640"/>
            <a:ext cx="2364000" cy="2797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65" name="Google Shape;1565;p290"/>
          <p:cNvSpPr>
            <a:spLocks noGrp="1"/>
          </p:cNvSpPr>
          <p:nvPr>
            <p:ph type="pic" idx="4"/>
          </p:nvPr>
        </p:nvSpPr>
        <p:spPr>
          <a:xfrm>
            <a:off x="6008427" y="1917640"/>
            <a:ext cx="2364000" cy="2797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5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5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ustom Layout">
  <p:cSld name="1_Custom Layout">
    <p:spTree>
      <p:nvGrpSpPr>
        <p:cNvPr id="1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29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enefit layout">
  <p:cSld name="benefit layout"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29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0" name="Google Shape;1570;p292"/>
          <p:cNvSpPr>
            <a:spLocks noGrp="1"/>
          </p:cNvSpPr>
          <p:nvPr>
            <p:ph type="pic" idx="2"/>
          </p:nvPr>
        </p:nvSpPr>
        <p:spPr>
          <a:xfrm>
            <a:off x="1924878" y="1171568"/>
            <a:ext cx="5294400" cy="2978100"/>
          </a:xfrm>
          <a:prstGeom prst="roundRect">
            <a:avLst>
              <a:gd name="adj" fmla="val 513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title layout">
  <p:cSld name="No title layout">
    <p:spTree>
      <p:nvGrpSpPr>
        <p:cNvPr id="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Default Layout">
  <p:cSld name="7_Default Layout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1"/>
          <p:cNvSpPr>
            <a:spLocks noGrp="1"/>
          </p:cNvSpPr>
          <p:nvPr>
            <p:ph type="pic" idx="2"/>
          </p:nvPr>
        </p:nvSpPr>
        <p:spPr>
          <a:xfrm>
            <a:off x="3818333" y="1462685"/>
            <a:ext cx="1103700" cy="1121700"/>
          </a:xfrm>
          <a:prstGeom prst="roundRect">
            <a:avLst>
              <a:gd name="adj" fmla="val 1209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1" name="Google Shape;111;p31"/>
          <p:cNvSpPr>
            <a:spLocks noGrp="1"/>
          </p:cNvSpPr>
          <p:nvPr>
            <p:ph type="pic" idx="3"/>
          </p:nvPr>
        </p:nvSpPr>
        <p:spPr>
          <a:xfrm>
            <a:off x="1978818" y="2775346"/>
            <a:ext cx="1650300" cy="1653900"/>
          </a:xfrm>
          <a:prstGeom prst="roundRect">
            <a:avLst>
              <a:gd name="adj" fmla="val 884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2" name="Google Shape;112;p31"/>
          <p:cNvSpPr>
            <a:spLocks noGrp="1"/>
          </p:cNvSpPr>
          <p:nvPr>
            <p:ph type="pic" idx="4"/>
          </p:nvPr>
        </p:nvSpPr>
        <p:spPr>
          <a:xfrm>
            <a:off x="1059059" y="2775347"/>
            <a:ext cx="730500" cy="732300"/>
          </a:xfrm>
          <a:prstGeom prst="roundRect">
            <a:avLst>
              <a:gd name="adj" fmla="val 1813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3" name="Google Shape;113;p31"/>
          <p:cNvSpPr>
            <a:spLocks noGrp="1"/>
          </p:cNvSpPr>
          <p:nvPr>
            <p:ph type="pic" idx="5"/>
          </p:nvPr>
        </p:nvSpPr>
        <p:spPr>
          <a:xfrm>
            <a:off x="1059059" y="3696889"/>
            <a:ext cx="730500" cy="732300"/>
          </a:xfrm>
          <a:prstGeom prst="roundRect">
            <a:avLst>
              <a:gd name="adj" fmla="val 1813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4" name="Google Shape;114;p31"/>
          <p:cNvSpPr>
            <a:spLocks noGrp="1"/>
          </p:cNvSpPr>
          <p:nvPr>
            <p:ph type="pic" idx="6"/>
          </p:nvPr>
        </p:nvSpPr>
        <p:spPr>
          <a:xfrm>
            <a:off x="3818333" y="2775346"/>
            <a:ext cx="1103700" cy="1653900"/>
          </a:xfrm>
          <a:prstGeom prst="roundRect">
            <a:avLst>
              <a:gd name="adj" fmla="val 1209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timeline with small imaged layout">
  <p:cSld name="Team timeline with small imaged layout">
    <p:spTree>
      <p:nvGrpSpPr>
        <p:cNvPr id="1" name="Shape 1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3" name="Google Shape;1573;p29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4" name="Google Shape;1574;p294"/>
          <p:cNvSpPr/>
          <p:nvPr/>
        </p:nvSpPr>
        <p:spPr>
          <a:xfrm>
            <a:off x="1323420" y="987656"/>
            <a:ext cx="6497162" cy="3611766"/>
          </a:xfrm>
          <a:custGeom>
            <a:avLst/>
            <a:gdLst/>
            <a:ahLst/>
            <a:cxnLst/>
            <a:rect l="l" t="t" r="r" b="b"/>
            <a:pathLst>
              <a:path w="2722" h="1511" extrusionOk="0">
                <a:moveTo>
                  <a:pt x="781" y="43"/>
                </a:moveTo>
                <a:cubicBezTo>
                  <a:pt x="776" y="43"/>
                  <a:pt x="773" y="39"/>
                  <a:pt x="773" y="34"/>
                </a:cubicBezTo>
                <a:cubicBezTo>
                  <a:pt x="773" y="29"/>
                  <a:pt x="776" y="25"/>
                  <a:pt x="781" y="25"/>
                </a:cubicBezTo>
                <a:cubicBezTo>
                  <a:pt x="786" y="25"/>
                  <a:pt x="790" y="29"/>
                  <a:pt x="790" y="34"/>
                </a:cubicBezTo>
                <a:cubicBezTo>
                  <a:pt x="790" y="39"/>
                  <a:pt x="786" y="43"/>
                  <a:pt x="781" y="43"/>
                </a:cubicBezTo>
                <a:close/>
                <a:moveTo>
                  <a:pt x="816" y="34"/>
                </a:moveTo>
                <a:cubicBezTo>
                  <a:pt x="816" y="29"/>
                  <a:pt x="812" y="25"/>
                  <a:pt x="807" y="25"/>
                </a:cubicBezTo>
                <a:cubicBezTo>
                  <a:pt x="802" y="25"/>
                  <a:pt x="798" y="29"/>
                  <a:pt x="798" y="34"/>
                </a:cubicBezTo>
                <a:cubicBezTo>
                  <a:pt x="798" y="39"/>
                  <a:pt x="802" y="43"/>
                  <a:pt x="807" y="43"/>
                </a:cubicBezTo>
                <a:cubicBezTo>
                  <a:pt x="812" y="43"/>
                  <a:pt x="816" y="39"/>
                  <a:pt x="816" y="34"/>
                </a:cubicBezTo>
                <a:close/>
                <a:moveTo>
                  <a:pt x="841" y="34"/>
                </a:moveTo>
                <a:cubicBezTo>
                  <a:pt x="841" y="29"/>
                  <a:pt x="837" y="25"/>
                  <a:pt x="833" y="25"/>
                </a:cubicBezTo>
                <a:cubicBezTo>
                  <a:pt x="828" y="25"/>
                  <a:pt x="824" y="29"/>
                  <a:pt x="824" y="34"/>
                </a:cubicBezTo>
                <a:cubicBezTo>
                  <a:pt x="824" y="39"/>
                  <a:pt x="828" y="43"/>
                  <a:pt x="833" y="43"/>
                </a:cubicBezTo>
                <a:cubicBezTo>
                  <a:pt x="837" y="43"/>
                  <a:pt x="841" y="39"/>
                  <a:pt x="841" y="34"/>
                </a:cubicBezTo>
                <a:close/>
                <a:moveTo>
                  <a:pt x="867" y="34"/>
                </a:moveTo>
                <a:cubicBezTo>
                  <a:pt x="867" y="29"/>
                  <a:pt x="863" y="25"/>
                  <a:pt x="858" y="25"/>
                </a:cubicBezTo>
                <a:cubicBezTo>
                  <a:pt x="854" y="25"/>
                  <a:pt x="850" y="29"/>
                  <a:pt x="850" y="34"/>
                </a:cubicBezTo>
                <a:cubicBezTo>
                  <a:pt x="850" y="39"/>
                  <a:pt x="854" y="43"/>
                  <a:pt x="858" y="43"/>
                </a:cubicBezTo>
                <a:cubicBezTo>
                  <a:pt x="863" y="43"/>
                  <a:pt x="867" y="39"/>
                  <a:pt x="867" y="34"/>
                </a:cubicBezTo>
                <a:close/>
                <a:moveTo>
                  <a:pt x="867" y="8"/>
                </a:moveTo>
                <a:cubicBezTo>
                  <a:pt x="867" y="4"/>
                  <a:pt x="863" y="0"/>
                  <a:pt x="858" y="0"/>
                </a:cubicBezTo>
                <a:cubicBezTo>
                  <a:pt x="854" y="0"/>
                  <a:pt x="850" y="4"/>
                  <a:pt x="850" y="8"/>
                </a:cubicBezTo>
                <a:cubicBezTo>
                  <a:pt x="850" y="13"/>
                  <a:pt x="854" y="17"/>
                  <a:pt x="858" y="17"/>
                </a:cubicBezTo>
                <a:cubicBezTo>
                  <a:pt x="863" y="17"/>
                  <a:pt x="867" y="13"/>
                  <a:pt x="867" y="8"/>
                </a:cubicBezTo>
                <a:close/>
                <a:moveTo>
                  <a:pt x="893" y="34"/>
                </a:moveTo>
                <a:cubicBezTo>
                  <a:pt x="893" y="29"/>
                  <a:pt x="889" y="25"/>
                  <a:pt x="884" y="25"/>
                </a:cubicBezTo>
                <a:cubicBezTo>
                  <a:pt x="879" y="25"/>
                  <a:pt x="876" y="29"/>
                  <a:pt x="876" y="34"/>
                </a:cubicBezTo>
                <a:cubicBezTo>
                  <a:pt x="876" y="39"/>
                  <a:pt x="879" y="43"/>
                  <a:pt x="884" y="43"/>
                </a:cubicBezTo>
                <a:cubicBezTo>
                  <a:pt x="889" y="43"/>
                  <a:pt x="893" y="39"/>
                  <a:pt x="893" y="34"/>
                </a:cubicBezTo>
                <a:close/>
                <a:moveTo>
                  <a:pt x="893" y="8"/>
                </a:moveTo>
                <a:cubicBezTo>
                  <a:pt x="893" y="4"/>
                  <a:pt x="889" y="0"/>
                  <a:pt x="884" y="0"/>
                </a:cubicBezTo>
                <a:cubicBezTo>
                  <a:pt x="879" y="0"/>
                  <a:pt x="876" y="4"/>
                  <a:pt x="876" y="8"/>
                </a:cubicBezTo>
                <a:cubicBezTo>
                  <a:pt x="876" y="13"/>
                  <a:pt x="879" y="17"/>
                  <a:pt x="884" y="17"/>
                </a:cubicBezTo>
                <a:cubicBezTo>
                  <a:pt x="889" y="17"/>
                  <a:pt x="893" y="13"/>
                  <a:pt x="893" y="8"/>
                </a:cubicBezTo>
                <a:close/>
                <a:moveTo>
                  <a:pt x="919" y="34"/>
                </a:moveTo>
                <a:cubicBezTo>
                  <a:pt x="919" y="29"/>
                  <a:pt x="915" y="25"/>
                  <a:pt x="910" y="25"/>
                </a:cubicBezTo>
                <a:cubicBezTo>
                  <a:pt x="905" y="25"/>
                  <a:pt x="901" y="29"/>
                  <a:pt x="901" y="34"/>
                </a:cubicBezTo>
                <a:cubicBezTo>
                  <a:pt x="901" y="39"/>
                  <a:pt x="905" y="43"/>
                  <a:pt x="910" y="43"/>
                </a:cubicBezTo>
                <a:cubicBezTo>
                  <a:pt x="915" y="43"/>
                  <a:pt x="919" y="39"/>
                  <a:pt x="919" y="34"/>
                </a:cubicBezTo>
                <a:close/>
                <a:moveTo>
                  <a:pt x="944" y="34"/>
                </a:moveTo>
                <a:cubicBezTo>
                  <a:pt x="944" y="29"/>
                  <a:pt x="940" y="25"/>
                  <a:pt x="936" y="25"/>
                </a:cubicBezTo>
                <a:cubicBezTo>
                  <a:pt x="931" y="25"/>
                  <a:pt x="927" y="29"/>
                  <a:pt x="927" y="34"/>
                </a:cubicBezTo>
                <a:cubicBezTo>
                  <a:pt x="927" y="39"/>
                  <a:pt x="931" y="43"/>
                  <a:pt x="936" y="43"/>
                </a:cubicBezTo>
                <a:cubicBezTo>
                  <a:pt x="940" y="43"/>
                  <a:pt x="944" y="39"/>
                  <a:pt x="944" y="34"/>
                </a:cubicBezTo>
                <a:close/>
                <a:moveTo>
                  <a:pt x="970" y="34"/>
                </a:moveTo>
                <a:cubicBezTo>
                  <a:pt x="970" y="29"/>
                  <a:pt x="966" y="25"/>
                  <a:pt x="961" y="25"/>
                </a:cubicBezTo>
                <a:cubicBezTo>
                  <a:pt x="957" y="25"/>
                  <a:pt x="953" y="29"/>
                  <a:pt x="953" y="34"/>
                </a:cubicBezTo>
                <a:cubicBezTo>
                  <a:pt x="953" y="39"/>
                  <a:pt x="957" y="43"/>
                  <a:pt x="961" y="43"/>
                </a:cubicBezTo>
                <a:cubicBezTo>
                  <a:pt x="966" y="43"/>
                  <a:pt x="970" y="39"/>
                  <a:pt x="970" y="34"/>
                </a:cubicBezTo>
                <a:close/>
                <a:moveTo>
                  <a:pt x="970" y="8"/>
                </a:moveTo>
                <a:cubicBezTo>
                  <a:pt x="970" y="4"/>
                  <a:pt x="966" y="0"/>
                  <a:pt x="961" y="0"/>
                </a:cubicBezTo>
                <a:cubicBezTo>
                  <a:pt x="957" y="0"/>
                  <a:pt x="953" y="4"/>
                  <a:pt x="953" y="8"/>
                </a:cubicBezTo>
                <a:cubicBezTo>
                  <a:pt x="953" y="13"/>
                  <a:pt x="957" y="17"/>
                  <a:pt x="961" y="17"/>
                </a:cubicBezTo>
                <a:cubicBezTo>
                  <a:pt x="966" y="17"/>
                  <a:pt x="970" y="13"/>
                  <a:pt x="970" y="8"/>
                </a:cubicBezTo>
                <a:close/>
                <a:moveTo>
                  <a:pt x="996" y="34"/>
                </a:moveTo>
                <a:cubicBezTo>
                  <a:pt x="996" y="29"/>
                  <a:pt x="992" y="25"/>
                  <a:pt x="987" y="25"/>
                </a:cubicBezTo>
                <a:cubicBezTo>
                  <a:pt x="983" y="25"/>
                  <a:pt x="979" y="29"/>
                  <a:pt x="979" y="34"/>
                </a:cubicBezTo>
                <a:cubicBezTo>
                  <a:pt x="979" y="39"/>
                  <a:pt x="983" y="43"/>
                  <a:pt x="987" y="43"/>
                </a:cubicBezTo>
                <a:cubicBezTo>
                  <a:pt x="992" y="43"/>
                  <a:pt x="996" y="39"/>
                  <a:pt x="996" y="34"/>
                </a:cubicBezTo>
                <a:close/>
                <a:moveTo>
                  <a:pt x="996" y="8"/>
                </a:moveTo>
                <a:cubicBezTo>
                  <a:pt x="996" y="4"/>
                  <a:pt x="992" y="0"/>
                  <a:pt x="987" y="0"/>
                </a:cubicBezTo>
                <a:cubicBezTo>
                  <a:pt x="983" y="0"/>
                  <a:pt x="979" y="4"/>
                  <a:pt x="979" y="8"/>
                </a:cubicBezTo>
                <a:cubicBezTo>
                  <a:pt x="979" y="13"/>
                  <a:pt x="983" y="17"/>
                  <a:pt x="987" y="17"/>
                </a:cubicBezTo>
                <a:cubicBezTo>
                  <a:pt x="992" y="17"/>
                  <a:pt x="996" y="13"/>
                  <a:pt x="996" y="8"/>
                </a:cubicBezTo>
                <a:close/>
                <a:moveTo>
                  <a:pt x="1022" y="34"/>
                </a:moveTo>
                <a:cubicBezTo>
                  <a:pt x="1022" y="29"/>
                  <a:pt x="1018" y="25"/>
                  <a:pt x="1013" y="25"/>
                </a:cubicBezTo>
                <a:cubicBezTo>
                  <a:pt x="1008" y="25"/>
                  <a:pt x="1004" y="29"/>
                  <a:pt x="1004" y="34"/>
                </a:cubicBezTo>
                <a:cubicBezTo>
                  <a:pt x="1004" y="39"/>
                  <a:pt x="1008" y="43"/>
                  <a:pt x="1013" y="43"/>
                </a:cubicBezTo>
                <a:cubicBezTo>
                  <a:pt x="1018" y="43"/>
                  <a:pt x="1022" y="39"/>
                  <a:pt x="1022" y="34"/>
                </a:cubicBezTo>
                <a:close/>
                <a:moveTo>
                  <a:pt x="1022" y="8"/>
                </a:moveTo>
                <a:cubicBezTo>
                  <a:pt x="1022" y="4"/>
                  <a:pt x="1018" y="0"/>
                  <a:pt x="1013" y="0"/>
                </a:cubicBezTo>
                <a:cubicBezTo>
                  <a:pt x="1008" y="0"/>
                  <a:pt x="1004" y="4"/>
                  <a:pt x="1004" y="8"/>
                </a:cubicBezTo>
                <a:cubicBezTo>
                  <a:pt x="1004" y="13"/>
                  <a:pt x="1008" y="17"/>
                  <a:pt x="1013" y="17"/>
                </a:cubicBezTo>
                <a:cubicBezTo>
                  <a:pt x="1018" y="17"/>
                  <a:pt x="1022" y="13"/>
                  <a:pt x="1022" y="8"/>
                </a:cubicBezTo>
                <a:close/>
                <a:moveTo>
                  <a:pt x="1047" y="34"/>
                </a:moveTo>
                <a:cubicBezTo>
                  <a:pt x="1047" y="29"/>
                  <a:pt x="1044" y="25"/>
                  <a:pt x="1039" y="25"/>
                </a:cubicBezTo>
                <a:cubicBezTo>
                  <a:pt x="1034" y="25"/>
                  <a:pt x="1030" y="29"/>
                  <a:pt x="1030" y="34"/>
                </a:cubicBezTo>
                <a:cubicBezTo>
                  <a:pt x="1030" y="39"/>
                  <a:pt x="1034" y="43"/>
                  <a:pt x="1039" y="43"/>
                </a:cubicBezTo>
                <a:cubicBezTo>
                  <a:pt x="1044" y="43"/>
                  <a:pt x="1047" y="39"/>
                  <a:pt x="1047" y="34"/>
                </a:cubicBezTo>
                <a:close/>
                <a:moveTo>
                  <a:pt x="1047" y="8"/>
                </a:moveTo>
                <a:cubicBezTo>
                  <a:pt x="1047" y="4"/>
                  <a:pt x="1044" y="0"/>
                  <a:pt x="1039" y="0"/>
                </a:cubicBezTo>
                <a:cubicBezTo>
                  <a:pt x="1034" y="0"/>
                  <a:pt x="1030" y="4"/>
                  <a:pt x="1030" y="8"/>
                </a:cubicBezTo>
                <a:cubicBezTo>
                  <a:pt x="1030" y="13"/>
                  <a:pt x="1034" y="17"/>
                  <a:pt x="1039" y="17"/>
                </a:cubicBezTo>
                <a:cubicBezTo>
                  <a:pt x="1044" y="17"/>
                  <a:pt x="1047" y="13"/>
                  <a:pt x="1047" y="8"/>
                </a:cubicBezTo>
                <a:close/>
                <a:moveTo>
                  <a:pt x="1073" y="34"/>
                </a:moveTo>
                <a:cubicBezTo>
                  <a:pt x="1073" y="29"/>
                  <a:pt x="1069" y="25"/>
                  <a:pt x="1065" y="25"/>
                </a:cubicBezTo>
                <a:cubicBezTo>
                  <a:pt x="1060" y="25"/>
                  <a:pt x="1056" y="29"/>
                  <a:pt x="1056" y="34"/>
                </a:cubicBezTo>
                <a:cubicBezTo>
                  <a:pt x="1056" y="39"/>
                  <a:pt x="1060" y="43"/>
                  <a:pt x="1065" y="43"/>
                </a:cubicBezTo>
                <a:cubicBezTo>
                  <a:pt x="1069" y="43"/>
                  <a:pt x="1073" y="39"/>
                  <a:pt x="1073" y="34"/>
                </a:cubicBezTo>
                <a:close/>
                <a:moveTo>
                  <a:pt x="1073" y="8"/>
                </a:moveTo>
                <a:cubicBezTo>
                  <a:pt x="1073" y="4"/>
                  <a:pt x="1069" y="0"/>
                  <a:pt x="1065" y="0"/>
                </a:cubicBezTo>
                <a:cubicBezTo>
                  <a:pt x="1060" y="0"/>
                  <a:pt x="1056" y="4"/>
                  <a:pt x="1056" y="8"/>
                </a:cubicBezTo>
                <a:cubicBezTo>
                  <a:pt x="1056" y="13"/>
                  <a:pt x="1060" y="17"/>
                  <a:pt x="1065" y="17"/>
                </a:cubicBezTo>
                <a:cubicBezTo>
                  <a:pt x="1069" y="17"/>
                  <a:pt x="1073" y="13"/>
                  <a:pt x="1073" y="8"/>
                </a:cubicBezTo>
                <a:close/>
                <a:moveTo>
                  <a:pt x="1099" y="34"/>
                </a:moveTo>
                <a:cubicBezTo>
                  <a:pt x="1099" y="29"/>
                  <a:pt x="1095" y="25"/>
                  <a:pt x="1090" y="25"/>
                </a:cubicBezTo>
                <a:cubicBezTo>
                  <a:pt x="1086" y="25"/>
                  <a:pt x="1082" y="29"/>
                  <a:pt x="1082" y="34"/>
                </a:cubicBezTo>
                <a:cubicBezTo>
                  <a:pt x="1082" y="39"/>
                  <a:pt x="1086" y="43"/>
                  <a:pt x="1090" y="43"/>
                </a:cubicBezTo>
                <a:cubicBezTo>
                  <a:pt x="1095" y="43"/>
                  <a:pt x="1099" y="39"/>
                  <a:pt x="1099" y="34"/>
                </a:cubicBezTo>
                <a:close/>
                <a:moveTo>
                  <a:pt x="1099" y="8"/>
                </a:moveTo>
                <a:cubicBezTo>
                  <a:pt x="1099" y="4"/>
                  <a:pt x="1095" y="0"/>
                  <a:pt x="1090" y="0"/>
                </a:cubicBezTo>
                <a:cubicBezTo>
                  <a:pt x="1086" y="0"/>
                  <a:pt x="1082" y="4"/>
                  <a:pt x="1082" y="8"/>
                </a:cubicBezTo>
                <a:cubicBezTo>
                  <a:pt x="1082" y="13"/>
                  <a:pt x="1086" y="17"/>
                  <a:pt x="1090" y="17"/>
                </a:cubicBezTo>
                <a:cubicBezTo>
                  <a:pt x="1095" y="17"/>
                  <a:pt x="1099" y="13"/>
                  <a:pt x="1099" y="8"/>
                </a:cubicBezTo>
                <a:close/>
                <a:moveTo>
                  <a:pt x="1125" y="34"/>
                </a:moveTo>
                <a:cubicBezTo>
                  <a:pt x="1125" y="29"/>
                  <a:pt x="1121" y="25"/>
                  <a:pt x="1116" y="25"/>
                </a:cubicBezTo>
                <a:cubicBezTo>
                  <a:pt x="1111" y="25"/>
                  <a:pt x="1107" y="29"/>
                  <a:pt x="1107" y="34"/>
                </a:cubicBezTo>
                <a:cubicBezTo>
                  <a:pt x="1107" y="39"/>
                  <a:pt x="1111" y="43"/>
                  <a:pt x="1116" y="43"/>
                </a:cubicBezTo>
                <a:cubicBezTo>
                  <a:pt x="1121" y="43"/>
                  <a:pt x="1125" y="39"/>
                  <a:pt x="1125" y="34"/>
                </a:cubicBezTo>
                <a:close/>
                <a:moveTo>
                  <a:pt x="790" y="60"/>
                </a:moveTo>
                <a:cubicBezTo>
                  <a:pt x="790" y="55"/>
                  <a:pt x="786" y="51"/>
                  <a:pt x="781" y="51"/>
                </a:cubicBezTo>
                <a:cubicBezTo>
                  <a:pt x="776" y="51"/>
                  <a:pt x="773" y="55"/>
                  <a:pt x="773" y="60"/>
                </a:cubicBezTo>
                <a:cubicBezTo>
                  <a:pt x="773" y="65"/>
                  <a:pt x="776" y="68"/>
                  <a:pt x="781" y="68"/>
                </a:cubicBezTo>
                <a:cubicBezTo>
                  <a:pt x="786" y="68"/>
                  <a:pt x="790" y="65"/>
                  <a:pt x="790" y="60"/>
                </a:cubicBezTo>
                <a:close/>
                <a:moveTo>
                  <a:pt x="816" y="60"/>
                </a:moveTo>
                <a:cubicBezTo>
                  <a:pt x="816" y="55"/>
                  <a:pt x="812" y="51"/>
                  <a:pt x="807" y="51"/>
                </a:cubicBezTo>
                <a:cubicBezTo>
                  <a:pt x="802" y="51"/>
                  <a:pt x="798" y="55"/>
                  <a:pt x="798" y="60"/>
                </a:cubicBezTo>
                <a:cubicBezTo>
                  <a:pt x="798" y="65"/>
                  <a:pt x="802" y="68"/>
                  <a:pt x="807" y="68"/>
                </a:cubicBezTo>
                <a:cubicBezTo>
                  <a:pt x="812" y="68"/>
                  <a:pt x="816" y="65"/>
                  <a:pt x="816" y="60"/>
                </a:cubicBezTo>
                <a:close/>
                <a:moveTo>
                  <a:pt x="841" y="60"/>
                </a:moveTo>
                <a:cubicBezTo>
                  <a:pt x="841" y="55"/>
                  <a:pt x="837" y="51"/>
                  <a:pt x="833" y="51"/>
                </a:cubicBezTo>
                <a:cubicBezTo>
                  <a:pt x="828" y="51"/>
                  <a:pt x="824" y="55"/>
                  <a:pt x="824" y="60"/>
                </a:cubicBezTo>
                <a:cubicBezTo>
                  <a:pt x="824" y="65"/>
                  <a:pt x="828" y="68"/>
                  <a:pt x="833" y="68"/>
                </a:cubicBezTo>
                <a:cubicBezTo>
                  <a:pt x="837" y="68"/>
                  <a:pt x="841" y="65"/>
                  <a:pt x="841" y="60"/>
                </a:cubicBezTo>
                <a:close/>
                <a:moveTo>
                  <a:pt x="867" y="60"/>
                </a:moveTo>
                <a:cubicBezTo>
                  <a:pt x="867" y="55"/>
                  <a:pt x="863" y="51"/>
                  <a:pt x="858" y="51"/>
                </a:cubicBezTo>
                <a:cubicBezTo>
                  <a:pt x="854" y="51"/>
                  <a:pt x="850" y="55"/>
                  <a:pt x="850" y="60"/>
                </a:cubicBezTo>
                <a:cubicBezTo>
                  <a:pt x="850" y="65"/>
                  <a:pt x="854" y="68"/>
                  <a:pt x="858" y="68"/>
                </a:cubicBezTo>
                <a:cubicBezTo>
                  <a:pt x="863" y="68"/>
                  <a:pt x="867" y="65"/>
                  <a:pt x="867" y="60"/>
                </a:cubicBezTo>
                <a:close/>
                <a:moveTo>
                  <a:pt x="893" y="60"/>
                </a:moveTo>
                <a:cubicBezTo>
                  <a:pt x="893" y="55"/>
                  <a:pt x="889" y="51"/>
                  <a:pt x="884" y="51"/>
                </a:cubicBezTo>
                <a:cubicBezTo>
                  <a:pt x="879" y="51"/>
                  <a:pt x="876" y="55"/>
                  <a:pt x="876" y="60"/>
                </a:cubicBezTo>
                <a:cubicBezTo>
                  <a:pt x="876" y="65"/>
                  <a:pt x="879" y="68"/>
                  <a:pt x="884" y="68"/>
                </a:cubicBezTo>
                <a:cubicBezTo>
                  <a:pt x="889" y="68"/>
                  <a:pt x="893" y="65"/>
                  <a:pt x="893" y="60"/>
                </a:cubicBezTo>
                <a:close/>
                <a:moveTo>
                  <a:pt x="919" y="60"/>
                </a:moveTo>
                <a:cubicBezTo>
                  <a:pt x="919" y="55"/>
                  <a:pt x="915" y="51"/>
                  <a:pt x="910" y="51"/>
                </a:cubicBezTo>
                <a:cubicBezTo>
                  <a:pt x="905" y="51"/>
                  <a:pt x="901" y="55"/>
                  <a:pt x="901" y="60"/>
                </a:cubicBezTo>
                <a:cubicBezTo>
                  <a:pt x="901" y="65"/>
                  <a:pt x="905" y="68"/>
                  <a:pt x="910" y="68"/>
                </a:cubicBezTo>
                <a:cubicBezTo>
                  <a:pt x="915" y="68"/>
                  <a:pt x="919" y="65"/>
                  <a:pt x="919" y="60"/>
                </a:cubicBezTo>
                <a:close/>
                <a:moveTo>
                  <a:pt x="944" y="60"/>
                </a:moveTo>
                <a:cubicBezTo>
                  <a:pt x="944" y="55"/>
                  <a:pt x="940" y="51"/>
                  <a:pt x="936" y="51"/>
                </a:cubicBezTo>
                <a:cubicBezTo>
                  <a:pt x="931" y="51"/>
                  <a:pt x="927" y="55"/>
                  <a:pt x="927" y="60"/>
                </a:cubicBezTo>
                <a:cubicBezTo>
                  <a:pt x="927" y="65"/>
                  <a:pt x="931" y="68"/>
                  <a:pt x="936" y="68"/>
                </a:cubicBezTo>
                <a:cubicBezTo>
                  <a:pt x="940" y="68"/>
                  <a:pt x="944" y="65"/>
                  <a:pt x="944" y="60"/>
                </a:cubicBezTo>
                <a:close/>
                <a:moveTo>
                  <a:pt x="970" y="60"/>
                </a:moveTo>
                <a:cubicBezTo>
                  <a:pt x="970" y="55"/>
                  <a:pt x="966" y="51"/>
                  <a:pt x="961" y="51"/>
                </a:cubicBezTo>
                <a:cubicBezTo>
                  <a:pt x="957" y="51"/>
                  <a:pt x="953" y="55"/>
                  <a:pt x="953" y="60"/>
                </a:cubicBezTo>
                <a:cubicBezTo>
                  <a:pt x="953" y="65"/>
                  <a:pt x="957" y="68"/>
                  <a:pt x="961" y="68"/>
                </a:cubicBezTo>
                <a:cubicBezTo>
                  <a:pt x="966" y="68"/>
                  <a:pt x="970" y="65"/>
                  <a:pt x="970" y="60"/>
                </a:cubicBezTo>
                <a:close/>
                <a:moveTo>
                  <a:pt x="996" y="60"/>
                </a:moveTo>
                <a:cubicBezTo>
                  <a:pt x="996" y="55"/>
                  <a:pt x="992" y="51"/>
                  <a:pt x="987" y="51"/>
                </a:cubicBezTo>
                <a:cubicBezTo>
                  <a:pt x="983" y="51"/>
                  <a:pt x="979" y="55"/>
                  <a:pt x="979" y="60"/>
                </a:cubicBezTo>
                <a:cubicBezTo>
                  <a:pt x="979" y="65"/>
                  <a:pt x="983" y="68"/>
                  <a:pt x="987" y="68"/>
                </a:cubicBezTo>
                <a:cubicBezTo>
                  <a:pt x="992" y="68"/>
                  <a:pt x="996" y="65"/>
                  <a:pt x="996" y="60"/>
                </a:cubicBezTo>
                <a:close/>
                <a:moveTo>
                  <a:pt x="1022" y="60"/>
                </a:moveTo>
                <a:cubicBezTo>
                  <a:pt x="1022" y="55"/>
                  <a:pt x="1018" y="51"/>
                  <a:pt x="1013" y="51"/>
                </a:cubicBezTo>
                <a:cubicBezTo>
                  <a:pt x="1008" y="51"/>
                  <a:pt x="1004" y="55"/>
                  <a:pt x="1004" y="60"/>
                </a:cubicBezTo>
                <a:cubicBezTo>
                  <a:pt x="1004" y="65"/>
                  <a:pt x="1008" y="68"/>
                  <a:pt x="1013" y="68"/>
                </a:cubicBezTo>
                <a:cubicBezTo>
                  <a:pt x="1018" y="68"/>
                  <a:pt x="1022" y="65"/>
                  <a:pt x="1022" y="60"/>
                </a:cubicBezTo>
                <a:close/>
                <a:moveTo>
                  <a:pt x="1047" y="60"/>
                </a:moveTo>
                <a:cubicBezTo>
                  <a:pt x="1047" y="55"/>
                  <a:pt x="1044" y="51"/>
                  <a:pt x="1039" y="51"/>
                </a:cubicBezTo>
                <a:cubicBezTo>
                  <a:pt x="1034" y="51"/>
                  <a:pt x="1030" y="55"/>
                  <a:pt x="1030" y="60"/>
                </a:cubicBezTo>
                <a:cubicBezTo>
                  <a:pt x="1030" y="65"/>
                  <a:pt x="1034" y="68"/>
                  <a:pt x="1039" y="68"/>
                </a:cubicBezTo>
                <a:cubicBezTo>
                  <a:pt x="1044" y="68"/>
                  <a:pt x="1047" y="65"/>
                  <a:pt x="1047" y="60"/>
                </a:cubicBezTo>
                <a:close/>
                <a:moveTo>
                  <a:pt x="1073" y="60"/>
                </a:moveTo>
                <a:cubicBezTo>
                  <a:pt x="1073" y="55"/>
                  <a:pt x="1069" y="51"/>
                  <a:pt x="1065" y="51"/>
                </a:cubicBezTo>
                <a:cubicBezTo>
                  <a:pt x="1060" y="51"/>
                  <a:pt x="1056" y="55"/>
                  <a:pt x="1056" y="60"/>
                </a:cubicBezTo>
                <a:cubicBezTo>
                  <a:pt x="1056" y="65"/>
                  <a:pt x="1060" y="68"/>
                  <a:pt x="1065" y="68"/>
                </a:cubicBezTo>
                <a:cubicBezTo>
                  <a:pt x="1069" y="68"/>
                  <a:pt x="1073" y="65"/>
                  <a:pt x="1073" y="60"/>
                </a:cubicBezTo>
                <a:close/>
                <a:moveTo>
                  <a:pt x="1099" y="60"/>
                </a:moveTo>
                <a:cubicBezTo>
                  <a:pt x="1099" y="55"/>
                  <a:pt x="1095" y="51"/>
                  <a:pt x="1090" y="51"/>
                </a:cubicBezTo>
                <a:cubicBezTo>
                  <a:pt x="1086" y="51"/>
                  <a:pt x="1082" y="55"/>
                  <a:pt x="1082" y="60"/>
                </a:cubicBezTo>
                <a:cubicBezTo>
                  <a:pt x="1082" y="65"/>
                  <a:pt x="1086" y="68"/>
                  <a:pt x="1090" y="68"/>
                </a:cubicBezTo>
                <a:cubicBezTo>
                  <a:pt x="1095" y="68"/>
                  <a:pt x="1099" y="65"/>
                  <a:pt x="1099" y="60"/>
                </a:cubicBezTo>
                <a:close/>
                <a:moveTo>
                  <a:pt x="1125" y="60"/>
                </a:moveTo>
                <a:cubicBezTo>
                  <a:pt x="1125" y="55"/>
                  <a:pt x="1121" y="51"/>
                  <a:pt x="1116" y="51"/>
                </a:cubicBezTo>
                <a:cubicBezTo>
                  <a:pt x="1111" y="51"/>
                  <a:pt x="1107" y="55"/>
                  <a:pt x="1107" y="60"/>
                </a:cubicBezTo>
                <a:cubicBezTo>
                  <a:pt x="1107" y="65"/>
                  <a:pt x="1111" y="68"/>
                  <a:pt x="1116" y="68"/>
                </a:cubicBezTo>
                <a:cubicBezTo>
                  <a:pt x="1121" y="68"/>
                  <a:pt x="1125" y="65"/>
                  <a:pt x="1125" y="60"/>
                </a:cubicBezTo>
                <a:close/>
                <a:moveTo>
                  <a:pt x="790" y="86"/>
                </a:moveTo>
                <a:cubicBezTo>
                  <a:pt x="790" y="81"/>
                  <a:pt x="786" y="77"/>
                  <a:pt x="781" y="77"/>
                </a:cubicBezTo>
                <a:cubicBezTo>
                  <a:pt x="776" y="77"/>
                  <a:pt x="773" y="81"/>
                  <a:pt x="773" y="86"/>
                </a:cubicBezTo>
                <a:cubicBezTo>
                  <a:pt x="773" y="90"/>
                  <a:pt x="776" y="94"/>
                  <a:pt x="781" y="94"/>
                </a:cubicBezTo>
                <a:cubicBezTo>
                  <a:pt x="786" y="94"/>
                  <a:pt x="790" y="90"/>
                  <a:pt x="790" y="86"/>
                </a:cubicBezTo>
                <a:close/>
                <a:moveTo>
                  <a:pt x="816" y="86"/>
                </a:moveTo>
                <a:cubicBezTo>
                  <a:pt x="816" y="81"/>
                  <a:pt x="812" y="77"/>
                  <a:pt x="807" y="77"/>
                </a:cubicBezTo>
                <a:cubicBezTo>
                  <a:pt x="802" y="77"/>
                  <a:pt x="798" y="81"/>
                  <a:pt x="798" y="86"/>
                </a:cubicBezTo>
                <a:cubicBezTo>
                  <a:pt x="798" y="90"/>
                  <a:pt x="802" y="94"/>
                  <a:pt x="807" y="94"/>
                </a:cubicBezTo>
                <a:cubicBezTo>
                  <a:pt x="812" y="94"/>
                  <a:pt x="816" y="90"/>
                  <a:pt x="816" y="86"/>
                </a:cubicBezTo>
                <a:close/>
                <a:moveTo>
                  <a:pt x="841" y="86"/>
                </a:moveTo>
                <a:cubicBezTo>
                  <a:pt x="841" y="81"/>
                  <a:pt x="837" y="77"/>
                  <a:pt x="833" y="77"/>
                </a:cubicBezTo>
                <a:cubicBezTo>
                  <a:pt x="828" y="77"/>
                  <a:pt x="824" y="81"/>
                  <a:pt x="824" y="86"/>
                </a:cubicBezTo>
                <a:cubicBezTo>
                  <a:pt x="824" y="90"/>
                  <a:pt x="828" y="94"/>
                  <a:pt x="833" y="94"/>
                </a:cubicBezTo>
                <a:cubicBezTo>
                  <a:pt x="837" y="94"/>
                  <a:pt x="841" y="90"/>
                  <a:pt x="841" y="86"/>
                </a:cubicBezTo>
                <a:close/>
                <a:moveTo>
                  <a:pt x="867" y="86"/>
                </a:moveTo>
                <a:cubicBezTo>
                  <a:pt x="867" y="81"/>
                  <a:pt x="863" y="77"/>
                  <a:pt x="858" y="77"/>
                </a:cubicBezTo>
                <a:cubicBezTo>
                  <a:pt x="854" y="77"/>
                  <a:pt x="850" y="81"/>
                  <a:pt x="850" y="86"/>
                </a:cubicBezTo>
                <a:cubicBezTo>
                  <a:pt x="850" y="90"/>
                  <a:pt x="854" y="94"/>
                  <a:pt x="858" y="94"/>
                </a:cubicBezTo>
                <a:cubicBezTo>
                  <a:pt x="863" y="94"/>
                  <a:pt x="867" y="90"/>
                  <a:pt x="867" y="86"/>
                </a:cubicBezTo>
                <a:close/>
                <a:moveTo>
                  <a:pt x="893" y="86"/>
                </a:moveTo>
                <a:cubicBezTo>
                  <a:pt x="893" y="81"/>
                  <a:pt x="889" y="77"/>
                  <a:pt x="884" y="77"/>
                </a:cubicBezTo>
                <a:cubicBezTo>
                  <a:pt x="879" y="77"/>
                  <a:pt x="876" y="81"/>
                  <a:pt x="876" y="86"/>
                </a:cubicBezTo>
                <a:cubicBezTo>
                  <a:pt x="876" y="90"/>
                  <a:pt x="879" y="94"/>
                  <a:pt x="884" y="94"/>
                </a:cubicBezTo>
                <a:cubicBezTo>
                  <a:pt x="889" y="94"/>
                  <a:pt x="893" y="90"/>
                  <a:pt x="893" y="86"/>
                </a:cubicBezTo>
                <a:close/>
                <a:moveTo>
                  <a:pt x="919" y="86"/>
                </a:moveTo>
                <a:cubicBezTo>
                  <a:pt x="919" y="81"/>
                  <a:pt x="915" y="77"/>
                  <a:pt x="910" y="77"/>
                </a:cubicBezTo>
                <a:cubicBezTo>
                  <a:pt x="905" y="77"/>
                  <a:pt x="901" y="81"/>
                  <a:pt x="901" y="86"/>
                </a:cubicBezTo>
                <a:cubicBezTo>
                  <a:pt x="901" y="90"/>
                  <a:pt x="905" y="94"/>
                  <a:pt x="910" y="94"/>
                </a:cubicBezTo>
                <a:cubicBezTo>
                  <a:pt x="915" y="94"/>
                  <a:pt x="919" y="90"/>
                  <a:pt x="919" y="86"/>
                </a:cubicBezTo>
                <a:close/>
                <a:moveTo>
                  <a:pt x="944" y="86"/>
                </a:moveTo>
                <a:cubicBezTo>
                  <a:pt x="944" y="81"/>
                  <a:pt x="940" y="77"/>
                  <a:pt x="936" y="77"/>
                </a:cubicBezTo>
                <a:cubicBezTo>
                  <a:pt x="931" y="77"/>
                  <a:pt x="927" y="81"/>
                  <a:pt x="927" y="86"/>
                </a:cubicBezTo>
                <a:cubicBezTo>
                  <a:pt x="927" y="90"/>
                  <a:pt x="931" y="94"/>
                  <a:pt x="936" y="94"/>
                </a:cubicBezTo>
                <a:cubicBezTo>
                  <a:pt x="940" y="94"/>
                  <a:pt x="944" y="90"/>
                  <a:pt x="944" y="86"/>
                </a:cubicBezTo>
                <a:close/>
                <a:moveTo>
                  <a:pt x="970" y="86"/>
                </a:moveTo>
                <a:cubicBezTo>
                  <a:pt x="970" y="81"/>
                  <a:pt x="966" y="77"/>
                  <a:pt x="961" y="77"/>
                </a:cubicBezTo>
                <a:cubicBezTo>
                  <a:pt x="957" y="77"/>
                  <a:pt x="953" y="81"/>
                  <a:pt x="953" y="86"/>
                </a:cubicBezTo>
                <a:cubicBezTo>
                  <a:pt x="953" y="90"/>
                  <a:pt x="957" y="94"/>
                  <a:pt x="961" y="94"/>
                </a:cubicBezTo>
                <a:cubicBezTo>
                  <a:pt x="966" y="94"/>
                  <a:pt x="970" y="90"/>
                  <a:pt x="970" y="86"/>
                </a:cubicBezTo>
                <a:close/>
                <a:moveTo>
                  <a:pt x="996" y="86"/>
                </a:moveTo>
                <a:cubicBezTo>
                  <a:pt x="996" y="81"/>
                  <a:pt x="992" y="77"/>
                  <a:pt x="987" y="77"/>
                </a:cubicBezTo>
                <a:cubicBezTo>
                  <a:pt x="983" y="77"/>
                  <a:pt x="979" y="81"/>
                  <a:pt x="979" y="86"/>
                </a:cubicBezTo>
                <a:cubicBezTo>
                  <a:pt x="979" y="90"/>
                  <a:pt x="983" y="94"/>
                  <a:pt x="987" y="94"/>
                </a:cubicBezTo>
                <a:cubicBezTo>
                  <a:pt x="992" y="94"/>
                  <a:pt x="996" y="90"/>
                  <a:pt x="996" y="86"/>
                </a:cubicBezTo>
                <a:close/>
                <a:moveTo>
                  <a:pt x="1022" y="86"/>
                </a:moveTo>
                <a:cubicBezTo>
                  <a:pt x="1022" y="81"/>
                  <a:pt x="1018" y="77"/>
                  <a:pt x="1013" y="77"/>
                </a:cubicBezTo>
                <a:cubicBezTo>
                  <a:pt x="1008" y="77"/>
                  <a:pt x="1004" y="81"/>
                  <a:pt x="1004" y="86"/>
                </a:cubicBezTo>
                <a:cubicBezTo>
                  <a:pt x="1004" y="90"/>
                  <a:pt x="1008" y="94"/>
                  <a:pt x="1013" y="94"/>
                </a:cubicBezTo>
                <a:cubicBezTo>
                  <a:pt x="1018" y="94"/>
                  <a:pt x="1022" y="90"/>
                  <a:pt x="1022" y="86"/>
                </a:cubicBezTo>
                <a:close/>
                <a:moveTo>
                  <a:pt x="1047" y="86"/>
                </a:moveTo>
                <a:cubicBezTo>
                  <a:pt x="1047" y="81"/>
                  <a:pt x="1044" y="77"/>
                  <a:pt x="1039" y="77"/>
                </a:cubicBezTo>
                <a:cubicBezTo>
                  <a:pt x="1034" y="77"/>
                  <a:pt x="1030" y="81"/>
                  <a:pt x="1030" y="86"/>
                </a:cubicBezTo>
                <a:cubicBezTo>
                  <a:pt x="1030" y="90"/>
                  <a:pt x="1034" y="94"/>
                  <a:pt x="1039" y="94"/>
                </a:cubicBezTo>
                <a:cubicBezTo>
                  <a:pt x="1044" y="94"/>
                  <a:pt x="1047" y="90"/>
                  <a:pt x="1047" y="86"/>
                </a:cubicBezTo>
                <a:close/>
                <a:moveTo>
                  <a:pt x="1073" y="86"/>
                </a:moveTo>
                <a:cubicBezTo>
                  <a:pt x="1073" y="81"/>
                  <a:pt x="1069" y="77"/>
                  <a:pt x="1065" y="77"/>
                </a:cubicBezTo>
                <a:cubicBezTo>
                  <a:pt x="1060" y="77"/>
                  <a:pt x="1056" y="81"/>
                  <a:pt x="1056" y="86"/>
                </a:cubicBezTo>
                <a:cubicBezTo>
                  <a:pt x="1056" y="90"/>
                  <a:pt x="1060" y="94"/>
                  <a:pt x="1065" y="94"/>
                </a:cubicBezTo>
                <a:cubicBezTo>
                  <a:pt x="1069" y="94"/>
                  <a:pt x="1073" y="90"/>
                  <a:pt x="1073" y="86"/>
                </a:cubicBezTo>
                <a:close/>
                <a:moveTo>
                  <a:pt x="1099" y="86"/>
                </a:moveTo>
                <a:cubicBezTo>
                  <a:pt x="1099" y="81"/>
                  <a:pt x="1095" y="77"/>
                  <a:pt x="1090" y="77"/>
                </a:cubicBezTo>
                <a:cubicBezTo>
                  <a:pt x="1086" y="77"/>
                  <a:pt x="1082" y="81"/>
                  <a:pt x="1082" y="86"/>
                </a:cubicBezTo>
                <a:cubicBezTo>
                  <a:pt x="1082" y="90"/>
                  <a:pt x="1086" y="94"/>
                  <a:pt x="1090" y="94"/>
                </a:cubicBezTo>
                <a:cubicBezTo>
                  <a:pt x="1095" y="94"/>
                  <a:pt x="1099" y="90"/>
                  <a:pt x="1099" y="86"/>
                </a:cubicBezTo>
                <a:close/>
                <a:moveTo>
                  <a:pt x="1125" y="86"/>
                </a:moveTo>
                <a:cubicBezTo>
                  <a:pt x="1125" y="81"/>
                  <a:pt x="1121" y="77"/>
                  <a:pt x="1116" y="77"/>
                </a:cubicBezTo>
                <a:cubicBezTo>
                  <a:pt x="1111" y="77"/>
                  <a:pt x="1107" y="81"/>
                  <a:pt x="1107" y="86"/>
                </a:cubicBezTo>
                <a:cubicBezTo>
                  <a:pt x="1107" y="90"/>
                  <a:pt x="1111" y="94"/>
                  <a:pt x="1116" y="94"/>
                </a:cubicBezTo>
                <a:cubicBezTo>
                  <a:pt x="1121" y="94"/>
                  <a:pt x="1125" y="90"/>
                  <a:pt x="1125" y="86"/>
                </a:cubicBezTo>
                <a:close/>
                <a:moveTo>
                  <a:pt x="790" y="111"/>
                </a:moveTo>
                <a:cubicBezTo>
                  <a:pt x="790" y="107"/>
                  <a:pt x="786" y="103"/>
                  <a:pt x="781" y="103"/>
                </a:cubicBezTo>
                <a:cubicBezTo>
                  <a:pt x="776" y="103"/>
                  <a:pt x="773" y="107"/>
                  <a:pt x="773" y="111"/>
                </a:cubicBezTo>
                <a:cubicBezTo>
                  <a:pt x="773" y="116"/>
                  <a:pt x="776" y="120"/>
                  <a:pt x="781" y="120"/>
                </a:cubicBezTo>
                <a:cubicBezTo>
                  <a:pt x="786" y="120"/>
                  <a:pt x="790" y="116"/>
                  <a:pt x="790" y="111"/>
                </a:cubicBezTo>
                <a:close/>
                <a:moveTo>
                  <a:pt x="816" y="111"/>
                </a:moveTo>
                <a:cubicBezTo>
                  <a:pt x="816" y="107"/>
                  <a:pt x="812" y="103"/>
                  <a:pt x="807" y="103"/>
                </a:cubicBezTo>
                <a:cubicBezTo>
                  <a:pt x="802" y="103"/>
                  <a:pt x="798" y="107"/>
                  <a:pt x="798" y="111"/>
                </a:cubicBezTo>
                <a:cubicBezTo>
                  <a:pt x="798" y="116"/>
                  <a:pt x="802" y="120"/>
                  <a:pt x="807" y="120"/>
                </a:cubicBezTo>
                <a:cubicBezTo>
                  <a:pt x="812" y="120"/>
                  <a:pt x="816" y="116"/>
                  <a:pt x="816" y="111"/>
                </a:cubicBezTo>
                <a:close/>
                <a:moveTo>
                  <a:pt x="841" y="111"/>
                </a:moveTo>
                <a:cubicBezTo>
                  <a:pt x="841" y="107"/>
                  <a:pt x="837" y="103"/>
                  <a:pt x="833" y="103"/>
                </a:cubicBezTo>
                <a:cubicBezTo>
                  <a:pt x="828" y="103"/>
                  <a:pt x="824" y="107"/>
                  <a:pt x="824" y="111"/>
                </a:cubicBezTo>
                <a:cubicBezTo>
                  <a:pt x="824" y="116"/>
                  <a:pt x="828" y="120"/>
                  <a:pt x="833" y="120"/>
                </a:cubicBezTo>
                <a:cubicBezTo>
                  <a:pt x="837" y="120"/>
                  <a:pt x="841" y="116"/>
                  <a:pt x="841" y="111"/>
                </a:cubicBezTo>
                <a:close/>
                <a:moveTo>
                  <a:pt x="867" y="111"/>
                </a:moveTo>
                <a:cubicBezTo>
                  <a:pt x="867" y="107"/>
                  <a:pt x="863" y="103"/>
                  <a:pt x="858" y="103"/>
                </a:cubicBezTo>
                <a:cubicBezTo>
                  <a:pt x="854" y="103"/>
                  <a:pt x="850" y="107"/>
                  <a:pt x="850" y="111"/>
                </a:cubicBezTo>
                <a:cubicBezTo>
                  <a:pt x="850" y="116"/>
                  <a:pt x="854" y="120"/>
                  <a:pt x="858" y="120"/>
                </a:cubicBezTo>
                <a:cubicBezTo>
                  <a:pt x="863" y="120"/>
                  <a:pt x="867" y="116"/>
                  <a:pt x="867" y="111"/>
                </a:cubicBezTo>
                <a:close/>
                <a:moveTo>
                  <a:pt x="893" y="111"/>
                </a:moveTo>
                <a:cubicBezTo>
                  <a:pt x="893" y="107"/>
                  <a:pt x="889" y="103"/>
                  <a:pt x="884" y="103"/>
                </a:cubicBezTo>
                <a:cubicBezTo>
                  <a:pt x="879" y="103"/>
                  <a:pt x="876" y="107"/>
                  <a:pt x="876" y="111"/>
                </a:cubicBezTo>
                <a:cubicBezTo>
                  <a:pt x="876" y="116"/>
                  <a:pt x="879" y="120"/>
                  <a:pt x="884" y="120"/>
                </a:cubicBezTo>
                <a:cubicBezTo>
                  <a:pt x="889" y="120"/>
                  <a:pt x="893" y="116"/>
                  <a:pt x="893" y="111"/>
                </a:cubicBezTo>
                <a:close/>
                <a:moveTo>
                  <a:pt x="919" y="111"/>
                </a:moveTo>
                <a:cubicBezTo>
                  <a:pt x="919" y="107"/>
                  <a:pt x="915" y="103"/>
                  <a:pt x="910" y="103"/>
                </a:cubicBezTo>
                <a:cubicBezTo>
                  <a:pt x="905" y="103"/>
                  <a:pt x="901" y="107"/>
                  <a:pt x="901" y="111"/>
                </a:cubicBezTo>
                <a:cubicBezTo>
                  <a:pt x="901" y="116"/>
                  <a:pt x="905" y="120"/>
                  <a:pt x="910" y="120"/>
                </a:cubicBezTo>
                <a:cubicBezTo>
                  <a:pt x="915" y="120"/>
                  <a:pt x="919" y="116"/>
                  <a:pt x="919" y="111"/>
                </a:cubicBezTo>
                <a:close/>
                <a:moveTo>
                  <a:pt x="944" y="111"/>
                </a:moveTo>
                <a:cubicBezTo>
                  <a:pt x="944" y="107"/>
                  <a:pt x="940" y="103"/>
                  <a:pt x="936" y="103"/>
                </a:cubicBezTo>
                <a:cubicBezTo>
                  <a:pt x="931" y="103"/>
                  <a:pt x="927" y="107"/>
                  <a:pt x="927" y="111"/>
                </a:cubicBezTo>
                <a:cubicBezTo>
                  <a:pt x="927" y="116"/>
                  <a:pt x="931" y="120"/>
                  <a:pt x="936" y="120"/>
                </a:cubicBezTo>
                <a:cubicBezTo>
                  <a:pt x="940" y="120"/>
                  <a:pt x="944" y="116"/>
                  <a:pt x="944" y="111"/>
                </a:cubicBezTo>
                <a:close/>
                <a:moveTo>
                  <a:pt x="970" y="111"/>
                </a:moveTo>
                <a:cubicBezTo>
                  <a:pt x="970" y="107"/>
                  <a:pt x="966" y="103"/>
                  <a:pt x="961" y="103"/>
                </a:cubicBezTo>
                <a:cubicBezTo>
                  <a:pt x="957" y="103"/>
                  <a:pt x="953" y="107"/>
                  <a:pt x="953" y="111"/>
                </a:cubicBezTo>
                <a:cubicBezTo>
                  <a:pt x="953" y="116"/>
                  <a:pt x="957" y="120"/>
                  <a:pt x="961" y="120"/>
                </a:cubicBezTo>
                <a:cubicBezTo>
                  <a:pt x="966" y="120"/>
                  <a:pt x="970" y="116"/>
                  <a:pt x="970" y="111"/>
                </a:cubicBezTo>
                <a:close/>
                <a:moveTo>
                  <a:pt x="996" y="111"/>
                </a:moveTo>
                <a:cubicBezTo>
                  <a:pt x="996" y="107"/>
                  <a:pt x="992" y="103"/>
                  <a:pt x="987" y="103"/>
                </a:cubicBezTo>
                <a:cubicBezTo>
                  <a:pt x="983" y="103"/>
                  <a:pt x="979" y="107"/>
                  <a:pt x="979" y="111"/>
                </a:cubicBezTo>
                <a:cubicBezTo>
                  <a:pt x="979" y="116"/>
                  <a:pt x="983" y="120"/>
                  <a:pt x="987" y="120"/>
                </a:cubicBezTo>
                <a:cubicBezTo>
                  <a:pt x="992" y="120"/>
                  <a:pt x="996" y="116"/>
                  <a:pt x="996" y="111"/>
                </a:cubicBezTo>
                <a:close/>
                <a:moveTo>
                  <a:pt x="1022" y="111"/>
                </a:moveTo>
                <a:cubicBezTo>
                  <a:pt x="1022" y="107"/>
                  <a:pt x="1018" y="103"/>
                  <a:pt x="1013" y="103"/>
                </a:cubicBezTo>
                <a:cubicBezTo>
                  <a:pt x="1008" y="103"/>
                  <a:pt x="1004" y="107"/>
                  <a:pt x="1004" y="111"/>
                </a:cubicBezTo>
                <a:cubicBezTo>
                  <a:pt x="1004" y="116"/>
                  <a:pt x="1008" y="120"/>
                  <a:pt x="1013" y="120"/>
                </a:cubicBezTo>
                <a:cubicBezTo>
                  <a:pt x="1018" y="120"/>
                  <a:pt x="1022" y="116"/>
                  <a:pt x="1022" y="111"/>
                </a:cubicBezTo>
                <a:close/>
                <a:moveTo>
                  <a:pt x="1047" y="111"/>
                </a:moveTo>
                <a:cubicBezTo>
                  <a:pt x="1047" y="107"/>
                  <a:pt x="1044" y="103"/>
                  <a:pt x="1039" y="103"/>
                </a:cubicBezTo>
                <a:cubicBezTo>
                  <a:pt x="1034" y="103"/>
                  <a:pt x="1030" y="107"/>
                  <a:pt x="1030" y="111"/>
                </a:cubicBezTo>
                <a:cubicBezTo>
                  <a:pt x="1030" y="116"/>
                  <a:pt x="1034" y="120"/>
                  <a:pt x="1039" y="120"/>
                </a:cubicBezTo>
                <a:cubicBezTo>
                  <a:pt x="1044" y="120"/>
                  <a:pt x="1047" y="116"/>
                  <a:pt x="1047" y="111"/>
                </a:cubicBezTo>
                <a:close/>
                <a:moveTo>
                  <a:pt x="1073" y="111"/>
                </a:moveTo>
                <a:cubicBezTo>
                  <a:pt x="1073" y="107"/>
                  <a:pt x="1069" y="103"/>
                  <a:pt x="1065" y="103"/>
                </a:cubicBezTo>
                <a:cubicBezTo>
                  <a:pt x="1060" y="103"/>
                  <a:pt x="1056" y="107"/>
                  <a:pt x="1056" y="111"/>
                </a:cubicBezTo>
                <a:cubicBezTo>
                  <a:pt x="1056" y="116"/>
                  <a:pt x="1060" y="120"/>
                  <a:pt x="1065" y="120"/>
                </a:cubicBezTo>
                <a:cubicBezTo>
                  <a:pt x="1069" y="120"/>
                  <a:pt x="1073" y="116"/>
                  <a:pt x="1073" y="111"/>
                </a:cubicBezTo>
                <a:close/>
                <a:moveTo>
                  <a:pt x="1099" y="111"/>
                </a:moveTo>
                <a:cubicBezTo>
                  <a:pt x="1099" y="107"/>
                  <a:pt x="1095" y="103"/>
                  <a:pt x="1090" y="103"/>
                </a:cubicBezTo>
                <a:cubicBezTo>
                  <a:pt x="1086" y="103"/>
                  <a:pt x="1082" y="107"/>
                  <a:pt x="1082" y="111"/>
                </a:cubicBezTo>
                <a:cubicBezTo>
                  <a:pt x="1082" y="116"/>
                  <a:pt x="1086" y="120"/>
                  <a:pt x="1090" y="120"/>
                </a:cubicBezTo>
                <a:cubicBezTo>
                  <a:pt x="1095" y="120"/>
                  <a:pt x="1099" y="116"/>
                  <a:pt x="1099" y="111"/>
                </a:cubicBezTo>
                <a:close/>
                <a:moveTo>
                  <a:pt x="2052" y="111"/>
                </a:moveTo>
                <a:cubicBezTo>
                  <a:pt x="2052" y="107"/>
                  <a:pt x="2048" y="103"/>
                  <a:pt x="2043" y="103"/>
                </a:cubicBezTo>
                <a:cubicBezTo>
                  <a:pt x="2039" y="103"/>
                  <a:pt x="2035" y="107"/>
                  <a:pt x="2035" y="111"/>
                </a:cubicBezTo>
                <a:cubicBezTo>
                  <a:pt x="2035" y="116"/>
                  <a:pt x="2039" y="120"/>
                  <a:pt x="2043" y="120"/>
                </a:cubicBezTo>
                <a:cubicBezTo>
                  <a:pt x="2048" y="120"/>
                  <a:pt x="2052" y="116"/>
                  <a:pt x="2052" y="111"/>
                </a:cubicBezTo>
                <a:close/>
                <a:moveTo>
                  <a:pt x="2078" y="111"/>
                </a:moveTo>
                <a:cubicBezTo>
                  <a:pt x="2078" y="107"/>
                  <a:pt x="2074" y="103"/>
                  <a:pt x="2069" y="103"/>
                </a:cubicBezTo>
                <a:cubicBezTo>
                  <a:pt x="2064" y="103"/>
                  <a:pt x="2061" y="107"/>
                  <a:pt x="2061" y="111"/>
                </a:cubicBezTo>
                <a:cubicBezTo>
                  <a:pt x="2061" y="116"/>
                  <a:pt x="2064" y="120"/>
                  <a:pt x="2069" y="120"/>
                </a:cubicBezTo>
                <a:cubicBezTo>
                  <a:pt x="2074" y="120"/>
                  <a:pt x="2078" y="116"/>
                  <a:pt x="2078" y="111"/>
                </a:cubicBezTo>
                <a:close/>
                <a:moveTo>
                  <a:pt x="790" y="137"/>
                </a:moveTo>
                <a:cubicBezTo>
                  <a:pt x="790" y="132"/>
                  <a:pt x="786" y="129"/>
                  <a:pt x="781" y="129"/>
                </a:cubicBezTo>
                <a:cubicBezTo>
                  <a:pt x="776" y="129"/>
                  <a:pt x="773" y="132"/>
                  <a:pt x="773" y="137"/>
                </a:cubicBezTo>
                <a:cubicBezTo>
                  <a:pt x="773" y="142"/>
                  <a:pt x="776" y="146"/>
                  <a:pt x="781" y="146"/>
                </a:cubicBezTo>
                <a:cubicBezTo>
                  <a:pt x="786" y="146"/>
                  <a:pt x="790" y="142"/>
                  <a:pt x="790" y="137"/>
                </a:cubicBezTo>
                <a:close/>
                <a:moveTo>
                  <a:pt x="816" y="137"/>
                </a:moveTo>
                <a:cubicBezTo>
                  <a:pt x="816" y="132"/>
                  <a:pt x="812" y="129"/>
                  <a:pt x="807" y="129"/>
                </a:cubicBezTo>
                <a:cubicBezTo>
                  <a:pt x="802" y="129"/>
                  <a:pt x="798" y="132"/>
                  <a:pt x="798" y="137"/>
                </a:cubicBezTo>
                <a:cubicBezTo>
                  <a:pt x="798" y="142"/>
                  <a:pt x="802" y="146"/>
                  <a:pt x="807" y="146"/>
                </a:cubicBezTo>
                <a:cubicBezTo>
                  <a:pt x="812" y="146"/>
                  <a:pt x="816" y="142"/>
                  <a:pt x="816" y="137"/>
                </a:cubicBezTo>
                <a:close/>
                <a:moveTo>
                  <a:pt x="841" y="137"/>
                </a:moveTo>
                <a:cubicBezTo>
                  <a:pt x="841" y="132"/>
                  <a:pt x="837" y="129"/>
                  <a:pt x="833" y="129"/>
                </a:cubicBezTo>
                <a:cubicBezTo>
                  <a:pt x="828" y="129"/>
                  <a:pt x="824" y="132"/>
                  <a:pt x="824" y="137"/>
                </a:cubicBezTo>
                <a:cubicBezTo>
                  <a:pt x="824" y="142"/>
                  <a:pt x="828" y="146"/>
                  <a:pt x="833" y="146"/>
                </a:cubicBezTo>
                <a:cubicBezTo>
                  <a:pt x="837" y="146"/>
                  <a:pt x="841" y="142"/>
                  <a:pt x="841" y="137"/>
                </a:cubicBezTo>
                <a:close/>
                <a:moveTo>
                  <a:pt x="867" y="137"/>
                </a:moveTo>
                <a:cubicBezTo>
                  <a:pt x="867" y="132"/>
                  <a:pt x="863" y="129"/>
                  <a:pt x="858" y="129"/>
                </a:cubicBezTo>
                <a:cubicBezTo>
                  <a:pt x="854" y="129"/>
                  <a:pt x="850" y="132"/>
                  <a:pt x="850" y="137"/>
                </a:cubicBezTo>
                <a:cubicBezTo>
                  <a:pt x="850" y="142"/>
                  <a:pt x="854" y="146"/>
                  <a:pt x="858" y="146"/>
                </a:cubicBezTo>
                <a:cubicBezTo>
                  <a:pt x="863" y="146"/>
                  <a:pt x="867" y="142"/>
                  <a:pt x="867" y="137"/>
                </a:cubicBezTo>
                <a:close/>
                <a:moveTo>
                  <a:pt x="893" y="137"/>
                </a:moveTo>
                <a:cubicBezTo>
                  <a:pt x="893" y="132"/>
                  <a:pt x="889" y="129"/>
                  <a:pt x="884" y="129"/>
                </a:cubicBezTo>
                <a:cubicBezTo>
                  <a:pt x="879" y="129"/>
                  <a:pt x="876" y="132"/>
                  <a:pt x="876" y="137"/>
                </a:cubicBezTo>
                <a:cubicBezTo>
                  <a:pt x="876" y="142"/>
                  <a:pt x="879" y="146"/>
                  <a:pt x="884" y="146"/>
                </a:cubicBezTo>
                <a:cubicBezTo>
                  <a:pt x="889" y="146"/>
                  <a:pt x="893" y="142"/>
                  <a:pt x="893" y="137"/>
                </a:cubicBezTo>
                <a:close/>
                <a:moveTo>
                  <a:pt x="919" y="137"/>
                </a:moveTo>
                <a:cubicBezTo>
                  <a:pt x="919" y="132"/>
                  <a:pt x="915" y="129"/>
                  <a:pt x="910" y="129"/>
                </a:cubicBezTo>
                <a:cubicBezTo>
                  <a:pt x="905" y="129"/>
                  <a:pt x="901" y="132"/>
                  <a:pt x="901" y="137"/>
                </a:cubicBezTo>
                <a:cubicBezTo>
                  <a:pt x="901" y="142"/>
                  <a:pt x="905" y="146"/>
                  <a:pt x="910" y="146"/>
                </a:cubicBezTo>
                <a:cubicBezTo>
                  <a:pt x="915" y="146"/>
                  <a:pt x="919" y="142"/>
                  <a:pt x="919" y="137"/>
                </a:cubicBezTo>
                <a:close/>
                <a:moveTo>
                  <a:pt x="944" y="137"/>
                </a:moveTo>
                <a:cubicBezTo>
                  <a:pt x="944" y="132"/>
                  <a:pt x="940" y="129"/>
                  <a:pt x="936" y="129"/>
                </a:cubicBezTo>
                <a:cubicBezTo>
                  <a:pt x="931" y="129"/>
                  <a:pt x="927" y="132"/>
                  <a:pt x="927" y="137"/>
                </a:cubicBezTo>
                <a:cubicBezTo>
                  <a:pt x="927" y="142"/>
                  <a:pt x="931" y="146"/>
                  <a:pt x="936" y="146"/>
                </a:cubicBezTo>
                <a:cubicBezTo>
                  <a:pt x="940" y="146"/>
                  <a:pt x="944" y="142"/>
                  <a:pt x="944" y="137"/>
                </a:cubicBezTo>
                <a:close/>
                <a:moveTo>
                  <a:pt x="970" y="137"/>
                </a:moveTo>
                <a:cubicBezTo>
                  <a:pt x="970" y="132"/>
                  <a:pt x="966" y="129"/>
                  <a:pt x="961" y="129"/>
                </a:cubicBezTo>
                <a:cubicBezTo>
                  <a:pt x="957" y="129"/>
                  <a:pt x="953" y="132"/>
                  <a:pt x="953" y="137"/>
                </a:cubicBezTo>
                <a:cubicBezTo>
                  <a:pt x="953" y="142"/>
                  <a:pt x="957" y="146"/>
                  <a:pt x="961" y="146"/>
                </a:cubicBezTo>
                <a:cubicBezTo>
                  <a:pt x="966" y="146"/>
                  <a:pt x="970" y="142"/>
                  <a:pt x="970" y="137"/>
                </a:cubicBezTo>
                <a:close/>
                <a:moveTo>
                  <a:pt x="996" y="137"/>
                </a:moveTo>
                <a:cubicBezTo>
                  <a:pt x="996" y="132"/>
                  <a:pt x="992" y="129"/>
                  <a:pt x="987" y="129"/>
                </a:cubicBezTo>
                <a:cubicBezTo>
                  <a:pt x="983" y="129"/>
                  <a:pt x="979" y="132"/>
                  <a:pt x="979" y="137"/>
                </a:cubicBezTo>
                <a:cubicBezTo>
                  <a:pt x="979" y="142"/>
                  <a:pt x="983" y="146"/>
                  <a:pt x="987" y="146"/>
                </a:cubicBezTo>
                <a:cubicBezTo>
                  <a:pt x="992" y="146"/>
                  <a:pt x="996" y="142"/>
                  <a:pt x="996" y="137"/>
                </a:cubicBezTo>
                <a:close/>
                <a:moveTo>
                  <a:pt x="1022" y="137"/>
                </a:moveTo>
                <a:cubicBezTo>
                  <a:pt x="1022" y="132"/>
                  <a:pt x="1018" y="129"/>
                  <a:pt x="1013" y="129"/>
                </a:cubicBezTo>
                <a:cubicBezTo>
                  <a:pt x="1008" y="129"/>
                  <a:pt x="1004" y="132"/>
                  <a:pt x="1004" y="137"/>
                </a:cubicBezTo>
                <a:cubicBezTo>
                  <a:pt x="1004" y="142"/>
                  <a:pt x="1008" y="146"/>
                  <a:pt x="1013" y="146"/>
                </a:cubicBezTo>
                <a:cubicBezTo>
                  <a:pt x="1018" y="146"/>
                  <a:pt x="1022" y="142"/>
                  <a:pt x="1022" y="137"/>
                </a:cubicBezTo>
                <a:close/>
                <a:moveTo>
                  <a:pt x="1047" y="137"/>
                </a:moveTo>
                <a:cubicBezTo>
                  <a:pt x="1047" y="132"/>
                  <a:pt x="1044" y="129"/>
                  <a:pt x="1039" y="129"/>
                </a:cubicBezTo>
                <a:cubicBezTo>
                  <a:pt x="1034" y="129"/>
                  <a:pt x="1030" y="132"/>
                  <a:pt x="1030" y="137"/>
                </a:cubicBezTo>
                <a:cubicBezTo>
                  <a:pt x="1030" y="142"/>
                  <a:pt x="1034" y="146"/>
                  <a:pt x="1039" y="146"/>
                </a:cubicBezTo>
                <a:cubicBezTo>
                  <a:pt x="1044" y="146"/>
                  <a:pt x="1047" y="142"/>
                  <a:pt x="1047" y="137"/>
                </a:cubicBezTo>
                <a:close/>
                <a:moveTo>
                  <a:pt x="1073" y="137"/>
                </a:moveTo>
                <a:cubicBezTo>
                  <a:pt x="1073" y="132"/>
                  <a:pt x="1069" y="129"/>
                  <a:pt x="1065" y="129"/>
                </a:cubicBezTo>
                <a:cubicBezTo>
                  <a:pt x="1060" y="129"/>
                  <a:pt x="1056" y="132"/>
                  <a:pt x="1056" y="137"/>
                </a:cubicBezTo>
                <a:cubicBezTo>
                  <a:pt x="1056" y="142"/>
                  <a:pt x="1060" y="146"/>
                  <a:pt x="1065" y="146"/>
                </a:cubicBezTo>
                <a:cubicBezTo>
                  <a:pt x="1069" y="146"/>
                  <a:pt x="1073" y="142"/>
                  <a:pt x="1073" y="137"/>
                </a:cubicBezTo>
                <a:close/>
                <a:moveTo>
                  <a:pt x="2000" y="137"/>
                </a:moveTo>
                <a:cubicBezTo>
                  <a:pt x="2000" y="132"/>
                  <a:pt x="1997" y="129"/>
                  <a:pt x="1992" y="129"/>
                </a:cubicBezTo>
                <a:cubicBezTo>
                  <a:pt x="1987" y="129"/>
                  <a:pt x="1983" y="132"/>
                  <a:pt x="1983" y="137"/>
                </a:cubicBezTo>
                <a:cubicBezTo>
                  <a:pt x="1983" y="142"/>
                  <a:pt x="1987" y="146"/>
                  <a:pt x="1992" y="146"/>
                </a:cubicBezTo>
                <a:cubicBezTo>
                  <a:pt x="1997" y="146"/>
                  <a:pt x="2000" y="142"/>
                  <a:pt x="2000" y="137"/>
                </a:cubicBezTo>
                <a:close/>
                <a:moveTo>
                  <a:pt x="2026" y="137"/>
                </a:moveTo>
                <a:cubicBezTo>
                  <a:pt x="2026" y="132"/>
                  <a:pt x="2022" y="129"/>
                  <a:pt x="2018" y="129"/>
                </a:cubicBezTo>
                <a:cubicBezTo>
                  <a:pt x="2013" y="129"/>
                  <a:pt x="2009" y="132"/>
                  <a:pt x="2009" y="137"/>
                </a:cubicBezTo>
                <a:cubicBezTo>
                  <a:pt x="2009" y="142"/>
                  <a:pt x="2013" y="146"/>
                  <a:pt x="2018" y="146"/>
                </a:cubicBezTo>
                <a:cubicBezTo>
                  <a:pt x="2022" y="146"/>
                  <a:pt x="2026" y="142"/>
                  <a:pt x="2026" y="137"/>
                </a:cubicBezTo>
                <a:close/>
                <a:moveTo>
                  <a:pt x="2052" y="137"/>
                </a:moveTo>
                <a:cubicBezTo>
                  <a:pt x="2052" y="132"/>
                  <a:pt x="2048" y="129"/>
                  <a:pt x="2043" y="129"/>
                </a:cubicBezTo>
                <a:cubicBezTo>
                  <a:pt x="2039" y="129"/>
                  <a:pt x="2035" y="132"/>
                  <a:pt x="2035" y="137"/>
                </a:cubicBezTo>
                <a:cubicBezTo>
                  <a:pt x="2035" y="142"/>
                  <a:pt x="2039" y="146"/>
                  <a:pt x="2043" y="146"/>
                </a:cubicBezTo>
                <a:cubicBezTo>
                  <a:pt x="2048" y="146"/>
                  <a:pt x="2052" y="142"/>
                  <a:pt x="2052" y="137"/>
                </a:cubicBezTo>
                <a:close/>
                <a:moveTo>
                  <a:pt x="2078" y="137"/>
                </a:moveTo>
                <a:cubicBezTo>
                  <a:pt x="2078" y="132"/>
                  <a:pt x="2074" y="129"/>
                  <a:pt x="2069" y="129"/>
                </a:cubicBezTo>
                <a:cubicBezTo>
                  <a:pt x="2064" y="129"/>
                  <a:pt x="2061" y="132"/>
                  <a:pt x="2061" y="137"/>
                </a:cubicBezTo>
                <a:cubicBezTo>
                  <a:pt x="2061" y="142"/>
                  <a:pt x="2064" y="146"/>
                  <a:pt x="2069" y="146"/>
                </a:cubicBezTo>
                <a:cubicBezTo>
                  <a:pt x="2074" y="146"/>
                  <a:pt x="2078" y="142"/>
                  <a:pt x="2078" y="137"/>
                </a:cubicBezTo>
                <a:close/>
                <a:moveTo>
                  <a:pt x="2103" y="137"/>
                </a:moveTo>
                <a:cubicBezTo>
                  <a:pt x="2103" y="132"/>
                  <a:pt x="2100" y="129"/>
                  <a:pt x="2095" y="129"/>
                </a:cubicBezTo>
                <a:cubicBezTo>
                  <a:pt x="2090" y="129"/>
                  <a:pt x="2086" y="132"/>
                  <a:pt x="2086" y="137"/>
                </a:cubicBezTo>
                <a:cubicBezTo>
                  <a:pt x="2086" y="142"/>
                  <a:pt x="2090" y="146"/>
                  <a:pt x="2095" y="146"/>
                </a:cubicBezTo>
                <a:cubicBezTo>
                  <a:pt x="2100" y="146"/>
                  <a:pt x="2103" y="142"/>
                  <a:pt x="2103" y="137"/>
                </a:cubicBezTo>
                <a:close/>
                <a:moveTo>
                  <a:pt x="2129" y="137"/>
                </a:moveTo>
                <a:cubicBezTo>
                  <a:pt x="2129" y="132"/>
                  <a:pt x="2125" y="129"/>
                  <a:pt x="2121" y="129"/>
                </a:cubicBezTo>
                <a:cubicBezTo>
                  <a:pt x="2116" y="129"/>
                  <a:pt x="2112" y="132"/>
                  <a:pt x="2112" y="137"/>
                </a:cubicBezTo>
                <a:cubicBezTo>
                  <a:pt x="2112" y="142"/>
                  <a:pt x="2116" y="146"/>
                  <a:pt x="2121" y="146"/>
                </a:cubicBezTo>
                <a:cubicBezTo>
                  <a:pt x="2125" y="146"/>
                  <a:pt x="2129" y="142"/>
                  <a:pt x="2129" y="137"/>
                </a:cubicBezTo>
                <a:close/>
                <a:moveTo>
                  <a:pt x="841" y="163"/>
                </a:moveTo>
                <a:cubicBezTo>
                  <a:pt x="841" y="158"/>
                  <a:pt x="837" y="154"/>
                  <a:pt x="833" y="154"/>
                </a:cubicBezTo>
                <a:cubicBezTo>
                  <a:pt x="828" y="154"/>
                  <a:pt x="824" y="158"/>
                  <a:pt x="824" y="163"/>
                </a:cubicBezTo>
                <a:cubicBezTo>
                  <a:pt x="824" y="168"/>
                  <a:pt x="828" y="171"/>
                  <a:pt x="833" y="171"/>
                </a:cubicBezTo>
                <a:cubicBezTo>
                  <a:pt x="837" y="171"/>
                  <a:pt x="841" y="168"/>
                  <a:pt x="841" y="163"/>
                </a:cubicBezTo>
                <a:close/>
                <a:moveTo>
                  <a:pt x="867" y="163"/>
                </a:moveTo>
                <a:cubicBezTo>
                  <a:pt x="867" y="158"/>
                  <a:pt x="863" y="154"/>
                  <a:pt x="858" y="154"/>
                </a:cubicBezTo>
                <a:cubicBezTo>
                  <a:pt x="854" y="154"/>
                  <a:pt x="850" y="158"/>
                  <a:pt x="850" y="163"/>
                </a:cubicBezTo>
                <a:cubicBezTo>
                  <a:pt x="850" y="168"/>
                  <a:pt x="854" y="171"/>
                  <a:pt x="858" y="171"/>
                </a:cubicBezTo>
                <a:cubicBezTo>
                  <a:pt x="863" y="171"/>
                  <a:pt x="867" y="168"/>
                  <a:pt x="867" y="163"/>
                </a:cubicBezTo>
                <a:close/>
                <a:moveTo>
                  <a:pt x="893" y="163"/>
                </a:moveTo>
                <a:cubicBezTo>
                  <a:pt x="893" y="158"/>
                  <a:pt x="889" y="154"/>
                  <a:pt x="884" y="154"/>
                </a:cubicBezTo>
                <a:cubicBezTo>
                  <a:pt x="879" y="154"/>
                  <a:pt x="876" y="158"/>
                  <a:pt x="876" y="163"/>
                </a:cubicBezTo>
                <a:cubicBezTo>
                  <a:pt x="876" y="168"/>
                  <a:pt x="879" y="171"/>
                  <a:pt x="884" y="171"/>
                </a:cubicBezTo>
                <a:cubicBezTo>
                  <a:pt x="889" y="171"/>
                  <a:pt x="893" y="168"/>
                  <a:pt x="893" y="163"/>
                </a:cubicBezTo>
                <a:close/>
                <a:moveTo>
                  <a:pt x="919" y="163"/>
                </a:moveTo>
                <a:cubicBezTo>
                  <a:pt x="919" y="158"/>
                  <a:pt x="915" y="154"/>
                  <a:pt x="910" y="154"/>
                </a:cubicBezTo>
                <a:cubicBezTo>
                  <a:pt x="905" y="154"/>
                  <a:pt x="901" y="158"/>
                  <a:pt x="901" y="163"/>
                </a:cubicBezTo>
                <a:cubicBezTo>
                  <a:pt x="901" y="168"/>
                  <a:pt x="905" y="171"/>
                  <a:pt x="910" y="171"/>
                </a:cubicBezTo>
                <a:cubicBezTo>
                  <a:pt x="915" y="171"/>
                  <a:pt x="919" y="168"/>
                  <a:pt x="919" y="163"/>
                </a:cubicBezTo>
                <a:close/>
                <a:moveTo>
                  <a:pt x="944" y="163"/>
                </a:moveTo>
                <a:cubicBezTo>
                  <a:pt x="944" y="158"/>
                  <a:pt x="940" y="154"/>
                  <a:pt x="936" y="154"/>
                </a:cubicBezTo>
                <a:cubicBezTo>
                  <a:pt x="931" y="154"/>
                  <a:pt x="927" y="158"/>
                  <a:pt x="927" y="163"/>
                </a:cubicBezTo>
                <a:cubicBezTo>
                  <a:pt x="927" y="168"/>
                  <a:pt x="931" y="171"/>
                  <a:pt x="936" y="171"/>
                </a:cubicBezTo>
                <a:cubicBezTo>
                  <a:pt x="940" y="171"/>
                  <a:pt x="944" y="168"/>
                  <a:pt x="944" y="163"/>
                </a:cubicBezTo>
                <a:close/>
                <a:moveTo>
                  <a:pt x="970" y="163"/>
                </a:moveTo>
                <a:cubicBezTo>
                  <a:pt x="970" y="158"/>
                  <a:pt x="966" y="154"/>
                  <a:pt x="961" y="154"/>
                </a:cubicBezTo>
                <a:cubicBezTo>
                  <a:pt x="957" y="154"/>
                  <a:pt x="953" y="158"/>
                  <a:pt x="953" y="163"/>
                </a:cubicBezTo>
                <a:cubicBezTo>
                  <a:pt x="953" y="168"/>
                  <a:pt x="957" y="171"/>
                  <a:pt x="961" y="171"/>
                </a:cubicBezTo>
                <a:cubicBezTo>
                  <a:pt x="966" y="171"/>
                  <a:pt x="970" y="168"/>
                  <a:pt x="970" y="163"/>
                </a:cubicBezTo>
                <a:close/>
                <a:moveTo>
                  <a:pt x="996" y="163"/>
                </a:moveTo>
                <a:cubicBezTo>
                  <a:pt x="996" y="158"/>
                  <a:pt x="992" y="154"/>
                  <a:pt x="987" y="154"/>
                </a:cubicBezTo>
                <a:cubicBezTo>
                  <a:pt x="983" y="154"/>
                  <a:pt x="979" y="158"/>
                  <a:pt x="979" y="163"/>
                </a:cubicBezTo>
                <a:cubicBezTo>
                  <a:pt x="979" y="168"/>
                  <a:pt x="983" y="171"/>
                  <a:pt x="987" y="171"/>
                </a:cubicBezTo>
                <a:cubicBezTo>
                  <a:pt x="992" y="171"/>
                  <a:pt x="996" y="168"/>
                  <a:pt x="996" y="163"/>
                </a:cubicBezTo>
                <a:close/>
                <a:moveTo>
                  <a:pt x="1022" y="163"/>
                </a:moveTo>
                <a:cubicBezTo>
                  <a:pt x="1022" y="158"/>
                  <a:pt x="1018" y="154"/>
                  <a:pt x="1013" y="154"/>
                </a:cubicBezTo>
                <a:cubicBezTo>
                  <a:pt x="1008" y="154"/>
                  <a:pt x="1004" y="158"/>
                  <a:pt x="1004" y="163"/>
                </a:cubicBezTo>
                <a:cubicBezTo>
                  <a:pt x="1004" y="168"/>
                  <a:pt x="1008" y="171"/>
                  <a:pt x="1013" y="171"/>
                </a:cubicBezTo>
                <a:cubicBezTo>
                  <a:pt x="1018" y="171"/>
                  <a:pt x="1022" y="168"/>
                  <a:pt x="1022" y="163"/>
                </a:cubicBezTo>
                <a:close/>
                <a:moveTo>
                  <a:pt x="1047" y="163"/>
                </a:moveTo>
                <a:cubicBezTo>
                  <a:pt x="1047" y="158"/>
                  <a:pt x="1044" y="154"/>
                  <a:pt x="1039" y="154"/>
                </a:cubicBezTo>
                <a:cubicBezTo>
                  <a:pt x="1034" y="154"/>
                  <a:pt x="1030" y="158"/>
                  <a:pt x="1030" y="163"/>
                </a:cubicBezTo>
                <a:cubicBezTo>
                  <a:pt x="1030" y="168"/>
                  <a:pt x="1034" y="171"/>
                  <a:pt x="1039" y="171"/>
                </a:cubicBezTo>
                <a:cubicBezTo>
                  <a:pt x="1044" y="171"/>
                  <a:pt x="1047" y="168"/>
                  <a:pt x="1047" y="163"/>
                </a:cubicBezTo>
                <a:close/>
                <a:moveTo>
                  <a:pt x="1073" y="163"/>
                </a:moveTo>
                <a:cubicBezTo>
                  <a:pt x="1073" y="158"/>
                  <a:pt x="1069" y="154"/>
                  <a:pt x="1065" y="154"/>
                </a:cubicBezTo>
                <a:cubicBezTo>
                  <a:pt x="1060" y="154"/>
                  <a:pt x="1056" y="158"/>
                  <a:pt x="1056" y="163"/>
                </a:cubicBezTo>
                <a:cubicBezTo>
                  <a:pt x="1056" y="168"/>
                  <a:pt x="1060" y="171"/>
                  <a:pt x="1065" y="171"/>
                </a:cubicBezTo>
                <a:cubicBezTo>
                  <a:pt x="1069" y="171"/>
                  <a:pt x="1073" y="168"/>
                  <a:pt x="1073" y="163"/>
                </a:cubicBezTo>
                <a:close/>
                <a:moveTo>
                  <a:pt x="1949" y="163"/>
                </a:moveTo>
                <a:cubicBezTo>
                  <a:pt x="1949" y="158"/>
                  <a:pt x="1945" y="154"/>
                  <a:pt x="1940" y="154"/>
                </a:cubicBezTo>
                <a:cubicBezTo>
                  <a:pt x="1936" y="154"/>
                  <a:pt x="1932" y="158"/>
                  <a:pt x="1932" y="163"/>
                </a:cubicBezTo>
                <a:cubicBezTo>
                  <a:pt x="1932" y="168"/>
                  <a:pt x="1936" y="171"/>
                  <a:pt x="1940" y="171"/>
                </a:cubicBezTo>
                <a:cubicBezTo>
                  <a:pt x="1945" y="171"/>
                  <a:pt x="1949" y="168"/>
                  <a:pt x="1949" y="163"/>
                </a:cubicBezTo>
                <a:close/>
                <a:moveTo>
                  <a:pt x="1975" y="163"/>
                </a:moveTo>
                <a:cubicBezTo>
                  <a:pt x="1975" y="158"/>
                  <a:pt x="1971" y="154"/>
                  <a:pt x="1966" y="154"/>
                </a:cubicBezTo>
                <a:cubicBezTo>
                  <a:pt x="1961" y="154"/>
                  <a:pt x="1957" y="158"/>
                  <a:pt x="1957" y="163"/>
                </a:cubicBezTo>
                <a:cubicBezTo>
                  <a:pt x="1957" y="168"/>
                  <a:pt x="1961" y="171"/>
                  <a:pt x="1966" y="171"/>
                </a:cubicBezTo>
                <a:cubicBezTo>
                  <a:pt x="1971" y="171"/>
                  <a:pt x="1975" y="168"/>
                  <a:pt x="1975" y="163"/>
                </a:cubicBezTo>
                <a:close/>
                <a:moveTo>
                  <a:pt x="2000" y="163"/>
                </a:moveTo>
                <a:cubicBezTo>
                  <a:pt x="2000" y="158"/>
                  <a:pt x="1997" y="154"/>
                  <a:pt x="1992" y="154"/>
                </a:cubicBezTo>
                <a:cubicBezTo>
                  <a:pt x="1987" y="154"/>
                  <a:pt x="1983" y="158"/>
                  <a:pt x="1983" y="163"/>
                </a:cubicBezTo>
                <a:cubicBezTo>
                  <a:pt x="1983" y="168"/>
                  <a:pt x="1987" y="171"/>
                  <a:pt x="1992" y="171"/>
                </a:cubicBezTo>
                <a:cubicBezTo>
                  <a:pt x="1997" y="171"/>
                  <a:pt x="2000" y="168"/>
                  <a:pt x="2000" y="163"/>
                </a:cubicBezTo>
                <a:close/>
                <a:moveTo>
                  <a:pt x="2026" y="163"/>
                </a:moveTo>
                <a:cubicBezTo>
                  <a:pt x="2026" y="158"/>
                  <a:pt x="2022" y="154"/>
                  <a:pt x="2018" y="154"/>
                </a:cubicBezTo>
                <a:cubicBezTo>
                  <a:pt x="2013" y="154"/>
                  <a:pt x="2009" y="158"/>
                  <a:pt x="2009" y="163"/>
                </a:cubicBezTo>
                <a:cubicBezTo>
                  <a:pt x="2009" y="168"/>
                  <a:pt x="2013" y="171"/>
                  <a:pt x="2018" y="171"/>
                </a:cubicBezTo>
                <a:cubicBezTo>
                  <a:pt x="2022" y="171"/>
                  <a:pt x="2026" y="168"/>
                  <a:pt x="2026" y="163"/>
                </a:cubicBezTo>
                <a:close/>
                <a:moveTo>
                  <a:pt x="2052" y="163"/>
                </a:moveTo>
                <a:cubicBezTo>
                  <a:pt x="2052" y="158"/>
                  <a:pt x="2048" y="154"/>
                  <a:pt x="2043" y="154"/>
                </a:cubicBezTo>
                <a:cubicBezTo>
                  <a:pt x="2039" y="154"/>
                  <a:pt x="2035" y="158"/>
                  <a:pt x="2035" y="163"/>
                </a:cubicBezTo>
                <a:cubicBezTo>
                  <a:pt x="2035" y="168"/>
                  <a:pt x="2039" y="171"/>
                  <a:pt x="2043" y="171"/>
                </a:cubicBezTo>
                <a:cubicBezTo>
                  <a:pt x="2048" y="171"/>
                  <a:pt x="2052" y="168"/>
                  <a:pt x="2052" y="163"/>
                </a:cubicBezTo>
                <a:close/>
                <a:moveTo>
                  <a:pt x="2078" y="163"/>
                </a:moveTo>
                <a:cubicBezTo>
                  <a:pt x="2078" y="158"/>
                  <a:pt x="2074" y="154"/>
                  <a:pt x="2069" y="154"/>
                </a:cubicBezTo>
                <a:cubicBezTo>
                  <a:pt x="2064" y="154"/>
                  <a:pt x="2061" y="158"/>
                  <a:pt x="2061" y="163"/>
                </a:cubicBezTo>
                <a:cubicBezTo>
                  <a:pt x="2061" y="168"/>
                  <a:pt x="2064" y="171"/>
                  <a:pt x="2069" y="171"/>
                </a:cubicBezTo>
                <a:cubicBezTo>
                  <a:pt x="2074" y="171"/>
                  <a:pt x="2078" y="168"/>
                  <a:pt x="2078" y="163"/>
                </a:cubicBezTo>
                <a:close/>
                <a:moveTo>
                  <a:pt x="2103" y="163"/>
                </a:moveTo>
                <a:cubicBezTo>
                  <a:pt x="2103" y="158"/>
                  <a:pt x="2100" y="154"/>
                  <a:pt x="2095" y="154"/>
                </a:cubicBezTo>
                <a:cubicBezTo>
                  <a:pt x="2090" y="154"/>
                  <a:pt x="2086" y="158"/>
                  <a:pt x="2086" y="163"/>
                </a:cubicBezTo>
                <a:cubicBezTo>
                  <a:pt x="2086" y="168"/>
                  <a:pt x="2090" y="171"/>
                  <a:pt x="2095" y="171"/>
                </a:cubicBezTo>
                <a:cubicBezTo>
                  <a:pt x="2100" y="171"/>
                  <a:pt x="2103" y="168"/>
                  <a:pt x="2103" y="163"/>
                </a:cubicBezTo>
                <a:close/>
                <a:moveTo>
                  <a:pt x="2129" y="163"/>
                </a:moveTo>
                <a:cubicBezTo>
                  <a:pt x="2129" y="158"/>
                  <a:pt x="2125" y="154"/>
                  <a:pt x="2121" y="154"/>
                </a:cubicBezTo>
                <a:cubicBezTo>
                  <a:pt x="2116" y="154"/>
                  <a:pt x="2112" y="158"/>
                  <a:pt x="2112" y="163"/>
                </a:cubicBezTo>
                <a:cubicBezTo>
                  <a:pt x="2112" y="168"/>
                  <a:pt x="2116" y="171"/>
                  <a:pt x="2121" y="171"/>
                </a:cubicBezTo>
                <a:cubicBezTo>
                  <a:pt x="2125" y="171"/>
                  <a:pt x="2129" y="168"/>
                  <a:pt x="2129" y="163"/>
                </a:cubicBezTo>
                <a:close/>
                <a:moveTo>
                  <a:pt x="841" y="189"/>
                </a:moveTo>
                <a:cubicBezTo>
                  <a:pt x="841" y="184"/>
                  <a:pt x="837" y="180"/>
                  <a:pt x="833" y="180"/>
                </a:cubicBezTo>
                <a:cubicBezTo>
                  <a:pt x="828" y="180"/>
                  <a:pt x="824" y="184"/>
                  <a:pt x="824" y="189"/>
                </a:cubicBezTo>
                <a:cubicBezTo>
                  <a:pt x="824" y="193"/>
                  <a:pt x="828" y="197"/>
                  <a:pt x="833" y="197"/>
                </a:cubicBezTo>
                <a:cubicBezTo>
                  <a:pt x="837" y="197"/>
                  <a:pt x="841" y="193"/>
                  <a:pt x="841" y="189"/>
                </a:cubicBezTo>
                <a:close/>
                <a:moveTo>
                  <a:pt x="867" y="189"/>
                </a:moveTo>
                <a:cubicBezTo>
                  <a:pt x="867" y="184"/>
                  <a:pt x="863" y="180"/>
                  <a:pt x="858" y="180"/>
                </a:cubicBezTo>
                <a:cubicBezTo>
                  <a:pt x="854" y="180"/>
                  <a:pt x="850" y="184"/>
                  <a:pt x="850" y="189"/>
                </a:cubicBezTo>
                <a:cubicBezTo>
                  <a:pt x="850" y="193"/>
                  <a:pt x="854" y="197"/>
                  <a:pt x="858" y="197"/>
                </a:cubicBezTo>
                <a:cubicBezTo>
                  <a:pt x="863" y="197"/>
                  <a:pt x="867" y="193"/>
                  <a:pt x="867" y="189"/>
                </a:cubicBezTo>
                <a:close/>
                <a:moveTo>
                  <a:pt x="893" y="189"/>
                </a:moveTo>
                <a:cubicBezTo>
                  <a:pt x="893" y="184"/>
                  <a:pt x="889" y="180"/>
                  <a:pt x="884" y="180"/>
                </a:cubicBezTo>
                <a:cubicBezTo>
                  <a:pt x="879" y="180"/>
                  <a:pt x="876" y="184"/>
                  <a:pt x="876" y="189"/>
                </a:cubicBezTo>
                <a:cubicBezTo>
                  <a:pt x="876" y="193"/>
                  <a:pt x="879" y="197"/>
                  <a:pt x="884" y="197"/>
                </a:cubicBezTo>
                <a:cubicBezTo>
                  <a:pt x="889" y="197"/>
                  <a:pt x="893" y="193"/>
                  <a:pt x="893" y="189"/>
                </a:cubicBezTo>
                <a:close/>
                <a:moveTo>
                  <a:pt x="919" y="189"/>
                </a:moveTo>
                <a:cubicBezTo>
                  <a:pt x="919" y="184"/>
                  <a:pt x="915" y="180"/>
                  <a:pt x="910" y="180"/>
                </a:cubicBezTo>
                <a:cubicBezTo>
                  <a:pt x="905" y="180"/>
                  <a:pt x="901" y="184"/>
                  <a:pt x="901" y="189"/>
                </a:cubicBezTo>
                <a:cubicBezTo>
                  <a:pt x="901" y="193"/>
                  <a:pt x="905" y="197"/>
                  <a:pt x="910" y="197"/>
                </a:cubicBezTo>
                <a:cubicBezTo>
                  <a:pt x="915" y="197"/>
                  <a:pt x="919" y="193"/>
                  <a:pt x="919" y="189"/>
                </a:cubicBezTo>
                <a:close/>
                <a:moveTo>
                  <a:pt x="944" y="189"/>
                </a:moveTo>
                <a:cubicBezTo>
                  <a:pt x="944" y="184"/>
                  <a:pt x="940" y="180"/>
                  <a:pt x="936" y="180"/>
                </a:cubicBezTo>
                <a:cubicBezTo>
                  <a:pt x="931" y="180"/>
                  <a:pt x="927" y="184"/>
                  <a:pt x="927" y="189"/>
                </a:cubicBezTo>
                <a:cubicBezTo>
                  <a:pt x="927" y="193"/>
                  <a:pt x="931" y="197"/>
                  <a:pt x="936" y="197"/>
                </a:cubicBezTo>
                <a:cubicBezTo>
                  <a:pt x="940" y="197"/>
                  <a:pt x="944" y="193"/>
                  <a:pt x="944" y="189"/>
                </a:cubicBezTo>
                <a:close/>
                <a:moveTo>
                  <a:pt x="970" y="189"/>
                </a:moveTo>
                <a:cubicBezTo>
                  <a:pt x="970" y="184"/>
                  <a:pt x="966" y="180"/>
                  <a:pt x="961" y="180"/>
                </a:cubicBezTo>
                <a:cubicBezTo>
                  <a:pt x="957" y="180"/>
                  <a:pt x="953" y="184"/>
                  <a:pt x="953" y="189"/>
                </a:cubicBezTo>
                <a:cubicBezTo>
                  <a:pt x="953" y="193"/>
                  <a:pt x="957" y="197"/>
                  <a:pt x="961" y="197"/>
                </a:cubicBezTo>
                <a:cubicBezTo>
                  <a:pt x="966" y="197"/>
                  <a:pt x="970" y="193"/>
                  <a:pt x="970" y="189"/>
                </a:cubicBezTo>
                <a:close/>
                <a:moveTo>
                  <a:pt x="996" y="189"/>
                </a:moveTo>
                <a:cubicBezTo>
                  <a:pt x="996" y="184"/>
                  <a:pt x="992" y="180"/>
                  <a:pt x="987" y="180"/>
                </a:cubicBezTo>
                <a:cubicBezTo>
                  <a:pt x="983" y="180"/>
                  <a:pt x="979" y="184"/>
                  <a:pt x="979" y="189"/>
                </a:cubicBezTo>
                <a:cubicBezTo>
                  <a:pt x="979" y="193"/>
                  <a:pt x="983" y="197"/>
                  <a:pt x="987" y="197"/>
                </a:cubicBezTo>
                <a:cubicBezTo>
                  <a:pt x="992" y="197"/>
                  <a:pt x="996" y="193"/>
                  <a:pt x="996" y="189"/>
                </a:cubicBezTo>
                <a:close/>
                <a:moveTo>
                  <a:pt x="1022" y="189"/>
                </a:moveTo>
                <a:cubicBezTo>
                  <a:pt x="1022" y="184"/>
                  <a:pt x="1018" y="180"/>
                  <a:pt x="1013" y="180"/>
                </a:cubicBezTo>
                <a:cubicBezTo>
                  <a:pt x="1008" y="180"/>
                  <a:pt x="1004" y="184"/>
                  <a:pt x="1004" y="189"/>
                </a:cubicBezTo>
                <a:cubicBezTo>
                  <a:pt x="1004" y="193"/>
                  <a:pt x="1008" y="197"/>
                  <a:pt x="1013" y="197"/>
                </a:cubicBezTo>
                <a:cubicBezTo>
                  <a:pt x="1018" y="197"/>
                  <a:pt x="1022" y="193"/>
                  <a:pt x="1022" y="189"/>
                </a:cubicBezTo>
                <a:close/>
                <a:moveTo>
                  <a:pt x="1047" y="189"/>
                </a:moveTo>
                <a:cubicBezTo>
                  <a:pt x="1047" y="184"/>
                  <a:pt x="1044" y="180"/>
                  <a:pt x="1039" y="180"/>
                </a:cubicBezTo>
                <a:cubicBezTo>
                  <a:pt x="1034" y="180"/>
                  <a:pt x="1030" y="184"/>
                  <a:pt x="1030" y="189"/>
                </a:cubicBezTo>
                <a:cubicBezTo>
                  <a:pt x="1030" y="193"/>
                  <a:pt x="1034" y="197"/>
                  <a:pt x="1039" y="197"/>
                </a:cubicBezTo>
                <a:cubicBezTo>
                  <a:pt x="1044" y="197"/>
                  <a:pt x="1047" y="193"/>
                  <a:pt x="1047" y="189"/>
                </a:cubicBezTo>
                <a:close/>
                <a:moveTo>
                  <a:pt x="1073" y="189"/>
                </a:moveTo>
                <a:cubicBezTo>
                  <a:pt x="1073" y="184"/>
                  <a:pt x="1069" y="180"/>
                  <a:pt x="1065" y="180"/>
                </a:cubicBezTo>
                <a:cubicBezTo>
                  <a:pt x="1060" y="180"/>
                  <a:pt x="1056" y="184"/>
                  <a:pt x="1056" y="189"/>
                </a:cubicBezTo>
                <a:cubicBezTo>
                  <a:pt x="1056" y="193"/>
                  <a:pt x="1060" y="197"/>
                  <a:pt x="1065" y="197"/>
                </a:cubicBezTo>
                <a:cubicBezTo>
                  <a:pt x="1069" y="197"/>
                  <a:pt x="1073" y="193"/>
                  <a:pt x="1073" y="189"/>
                </a:cubicBezTo>
                <a:close/>
                <a:moveTo>
                  <a:pt x="1949" y="189"/>
                </a:moveTo>
                <a:cubicBezTo>
                  <a:pt x="1949" y="184"/>
                  <a:pt x="1945" y="180"/>
                  <a:pt x="1940" y="180"/>
                </a:cubicBezTo>
                <a:cubicBezTo>
                  <a:pt x="1936" y="180"/>
                  <a:pt x="1932" y="184"/>
                  <a:pt x="1932" y="189"/>
                </a:cubicBezTo>
                <a:cubicBezTo>
                  <a:pt x="1932" y="193"/>
                  <a:pt x="1936" y="197"/>
                  <a:pt x="1940" y="197"/>
                </a:cubicBezTo>
                <a:cubicBezTo>
                  <a:pt x="1945" y="197"/>
                  <a:pt x="1949" y="193"/>
                  <a:pt x="1949" y="189"/>
                </a:cubicBezTo>
                <a:close/>
                <a:moveTo>
                  <a:pt x="1975" y="189"/>
                </a:moveTo>
                <a:cubicBezTo>
                  <a:pt x="1975" y="184"/>
                  <a:pt x="1971" y="180"/>
                  <a:pt x="1966" y="180"/>
                </a:cubicBezTo>
                <a:cubicBezTo>
                  <a:pt x="1961" y="180"/>
                  <a:pt x="1957" y="184"/>
                  <a:pt x="1957" y="189"/>
                </a:cubicBezTo>
                <a:cubicBezTo>
                  <a:pt x="1957" y="193"/>
                  <a:pt x="1961" y="197"/>
                  <a:pt x="1966" y="197"/>
                </a:cubicBezTo>
                <a:cubicBezTo>
                  <a:pt x="1971" y="197"/>
                  <a:pt x="1975" y="193"/>
                  <a:pt x="1975" y="189"/>
                </a:cubicBezTo>
                <a:close/>
                <a:moveTo>
                  <a:pt x="2000" y="189"/>
                </a:moveTo>
                <a:cubicBezTo>
                  <a:pt x="2000" y="184"/>
                  <a:pt x="1997" y="180"/>
                  <a:pt x="1992" y="180"/>
                </a:cubicBezTo>
                <a:cubicBezTo>
                  <a:pt x="1987" y="180"/>
                  <a:pt x="1983" y="184"/>
                  <a:pt x="1983" y="189"/>
                </a:cubicBezTo>
                <a:cubicBezTo>
                  <a:pt x="1983" y="193"/>
                  <a:pt x="1987" y="197"/>
                  <a:pt x="1992" y="197"/>
                </a:cubicBezTo>
                <a:cubicBezTo>
                  <a:pt x="1997" y="197"/>
                  <a:pt x="2000" y="193"/>
                  <a:pt x="2000" y="189"/>
                </a:cubicBezTo>
                <a:close/>
                <a:moveTo>
                  <a:pt x="2026" y="189"/>
                </a:moveTo>
                <a:cubicBezTo>
                  <a:pt x="2026" y="184"/>
                  <a:pt x="2022" y="180"/>
                  <a:pt x="2018" y="180"/>
                </a:cubicBezTo>
                <a:cubicBezTo>
                  <a:pt x="2013" y="180"/>
                  <a:pt x="2009" y="184"/>
                  <a:pt x="2009" y="189"/>
                </a:cubicBezTo>
                <a:cubicBezTo>
                  <a:pt x="2009" y="193"/>
                  <a:pt x="2013" y="197"/>
                  <a:pt x="2018" y="197"/>
                </a:cubicBezTo>
                <a:cubicBezTo>
                  <a:pt x="2022" y="197"/>
                  <a:pt x="2026" y="193"/>
                  <a:pt x="2026" y="189"/>
                </a:cubicBezTo>
                <a:close/>
                <a:moveTo>
                  <a:pt x="2052" y="189"/>
                </a:moveTo>
                <a:cubicBezTo>
                  <a:pt x="2052" y="184"/>
                  <a:pt x="2048" y="180"/>
                  <a:pt x="2043" y="180"/>
                </a:cubicBezTo>
                <a:cubicBezTo>
                  <a:pt x="2039" y="180"/>
                  <a:pt x="2035" y="184"/>
                  <a:pt x="2035" y="189"/>
                </a:cubicBezTo>
                <a:cubicBezTo>
                  <a:pt x="2035" y="193"/>
                  <a:pt x="2039" y="197"/>
                  <a:pt x="2043" y="197"/>
                </a:cubicBezTo>
                <a:cubicBezTo>
                  <a:pt x="2048" y="197"/>
                  <a:pt x="2052" y="193"/>
                  <a:pt x="2052" y="189"/>
                </a:cubicBezTo>
                <a:close/>
                <a:moveTo>
                  <a:pt x="2078" y="189"/>
                </a:moveTo>
                <a:cubicBezTo>
                  <a:pt x="2078" y="184"/>
                  <a:pt x="2074" y="180"/>
                  <a:pt x="2069" y="180"/>
                </a:cubicBezTo>
                <a:cubicBezTo>
                  <a:pt x="2064" y="180"/>
                  <a:pt x="2061" y="184"/>
                  <a:pt x="2061" y="189"/>
                </a:cubicBezTo>
                <a:cubicBezTo>
                  <a:pt x="2061" y="193"/>
                  <a:pt x="2064" y="197"/>
                  <a:pt x="2069" y="197"/>
                </a:cubicBezTo>
                <a:cubicBezTo>
                  <a:pt x="2074" y="197"/>
                  <a:pt x="2078" y="193"/>
                  <a:pt x="2078" y="189"/>
                </a:cubicBezTo>
                <a:close/>
                <a:moveTo>
                  <a:pt x="2103" y="189"/>
                </a:moveTo>
                <a:cubicBezTo>
                  <a:pt x="2103" y="184"/>
                  <a:pt x="2100" y="180"/>
                  <a:pt x="2095" y="180"/>
                </a:cubicBezTo>
                <a:cubicBezTo>
                  <a:pt x="2090" y="180"/>
                  <a:pt x="2086" y="184"/>
                  <a:pt x="2086" y="189"/>
                </a:cubicBezTo>
                <a:cubicBezTo>
                  <a:pt x="2086" y="193"/>
                  <a:pt x="2090" y="197"/>
                  <a:pt x="2095" y="197"/>
                </a:cubicBezTo>
                <a:cubicBezTo>
                  <a:pt x="2100" y="197"/>
                  <a:pt x="2103" y="193"/>
                  <a:pt x="2103" y="189"/>
                </a:cubicBezTo>
                <a:close/>
                <a:moveTo>
                  <a:pt x="2129" y="189"/>
                </a:moveTo>
                <a:cubicBezTo>
                  <a:pt x="2129" y="184"/>
                  <a:pt x="2125" y="180"/>
                  <a:pt x="2121" y="180"/>
                </a:cubicBezTo>
                <a:cubicBezTo>
                  <a:pt x="2116" y="180"/>
                  <a:pt x="2112" y="184"/>
                  <a:pt x="2112" y="189"/>
                </a:cubicBezTo>
                <a:cubicBezTo>
                  <a:pt x="2112" y="193"/>
                  <a:pt x="2116" y="197"/>
                  <a:pt x="2121" y="197"/>
                </a:cubicBezTo>
                <a:cubicBezTo>
                  <a:pt x="2125" y="197"/>
                  <a:pt x="2129" y="193"/>
                  <a:pt x="2129" y="189"/>
                </a:cubicBezTo>
                <a:close/>
                <a:moveTo>
                  <a:pt x="841" y="214"/>
                </a:moveTo>
                <a:cubicBezTo>
                  <a:pt x="841" y="210"/>
                  <a:pt x="837" y="206"/>
                  <a:pt x="833" y="206"/>
                </a:cubicBezTo>
                <a:cubicBezTo>
                  <a:pt x="828" y="206"/>
                  <a:pt x="824" y="210"/>
                  <a:pt x="824" y="214"/>
                </a:cubicBezTo>
                <a:cubicBezTo>
                  <a:pt x="824" y="219"/>
                  <a:pt x="828" y="223"/>
                  <a:pt x="833" y="223"/>
                </a:cubicBezTo>
                <a:cubicBezTo>
                  <a:pt x="837" y="223"/>
                  <a:pt x="841" y="219"/>
                  <a:pt x="841" y="214"/>
                </a:cubicBezTo>
                <a:close/>
                <a:moveTo>
                  <a:pt x="867" y="214"/>
                </a:moveTo>
                <a:cubicBezTo>
                  <a:pt x="867" y="210"/>
                  <a:pt x="863" y="206"/>
                  <a:pt x="858" y="206"/>
                </a:cubicBezTo>
                <a:cubicBezTo>
                  <a:pt x="854" y="206"/>
                  <a:pt x="850" y="210"/>
                  <a:pt x="850" y="214"/>
                </a:cubicBezTo>
                <a:cubicBezTo>
                  <a:pt x="850" y="219"/>
                  <a:pt x="854" y="223"/>
                  <a:pt x="858" y="223"/>
                </a:cubicBezTo>
                <a:cubicBezTo>
                  <a:pt x="863" y="223"/>
                  <a:pt x="867" y="219"/>
                  <a:pt x="867" y="214"/>
                </a:cubicBezTo>
                <a:close/>
                <a:moveTo>
                  <a:pt x="893" y="214"/>
                </a:moveTo>
                <a:cubicBezTo>
                  <a:pt x="893" y="210"/>
                  <a:pt x="889" y="206"/>
                  <a:pt x="884" y="206"/>
                </a:cubicBezTo>
                <a:cubicBezTo>
                  <a:pt x="879" y="206"/>
                  <a:pt x="876" y="210"/>
                  <a:pt x="876" y="214"/>
                </a:cubicBezTo>
                <a:cubicBezTo>
                  <a:pt x="876" y="219"/>
                  <a:pt x="879" y="223"/>
                  <a:pt x="884" y="223"/>
                </a:cubicBezTo>
                <a:cubicBezTo>
                  <a:pt x="889" y="223"/>
                  <a:pt x="893" y="219"/>
                  <a:pt x="893" y="214"/>
                </a:cubicBezTo>
                <a:close/>
                <a:moveTo>
                  <a:pt x="919" y="214"/>
                </a:moveTo>
                <a:cubicBezTo>
                  <a:pt x="919" y="210"/>
                  <a:pt x="915" y="206"/>
                  <a:pt x="910" y="206"/>
                </a:cubicBezTo>
                <a:cubicBezTo>
                  <a:pt x="905" y="206"/>
                  <a:pt x="901" y="210"/>
                  <a:pt x="901" y="214"/>
                </a:cubicBezTo>
                <a:cubicBezTo>
                  <a:pt x="901" y="219"/>
                  <a:pt x="905" y="223"/>
                  <a:pt x="910" y="223"/>
                </a:cubicBezTo>
                <a:cubicBezTo>
                  <a:pt x="915" y="223"/>
                  <a:pt x="919" y="219"/>
                  <a:pt x="919" y="214"/>
                </a:cubicBezTo>
                <a:close/>
                <a:moveTo>
                  <a:pt x="944" y="214"/>
                </a:moveTo>
                <a:cubicBezTo>
                  <a:pt x="944" y="210"/>
                  <a:pt x="940" y="206"/>
                  <a:pt x="936" y="206"/>
                </a:cubicBezTo>
                <a:cubicBezTo>
                  <a:pt x="931" y="206"/>
                  <a:pt x="927" y="210"/>
                  <a:pt x="927" y="214"/>
                </a:cubicBezTo>
                <a:cubicBezTo>
                  <a:pt x="927" y="219"/>
                  <a:pt x="931" y="223"/>
                  <a:pt x="936" y="223"/>
                </a:cubicBezTo>
                <a:cubicBezTo>
                  <a:pt x="940" y="223"/>
                  <a:pt x="944" y="219"/>
                  <a:pt x="944" y="214"/>
                </a:cubicBezTo>
                <a:close/>
                <a:moveTo>
                  <a:pt x="970" y="214"/>
                </a:moveTo>
                <a:cubicBezTo>
                  <a:pt x="970" y="210"/>
                  <a:pt x="966" y="206"/>
                  <a:pt x="961" y="206"/>
                </a:cubicBezTo>
                <a:cubicBezTo>
                  <a:pt x="957" y="206"/>
                  <a:pt x="953" y="210"/>
                  <a:pt x="953" y="214"/>
                </a:cubicBezTo>
                <a:cubicBezTo>
                  <a:pt x="953" y="219"/>
                  <a:pt x="957" y="223"/>
                  <a:pt x="961" y="223"/>
                </a:cubicBezTo>
                <a:cubicBezTo>
                  <a:pt x="966" y="223"/>
                  <a:pt x="970" y="219"/>
                  <a:pt x="970" y="214"/>
                </a:cubicBezTo>
                <a:close/>
                <a:moveTo>
                  <a:pt x="996" y="214"/>
                </a:moveTo>
                <a:cubicBezTo>
                  <a:pt x="996" y="210"/>
                  <a:pt x="992" y="206"/>
                  <a:pt x="987" y="206"/>
                </a:cubicBezTo>
                <a:cubicBezTo>
                  <a:pt x="983" y="206"/>
                  <a:pt x="979" y="210"/>
                  <a:pt x="979" y="214"/>
                </a:cubicBezTo>
                <a:cubicBezTo>
                  <a:pt x="979" y="219"/>
                  <a:pt x="983" y="223"/>
                  <a:pt x="987" y="223"/>
                </a:cubicBezTo>
                <a:cubicBezTo>
                  <a:pt x="992" y="223"/>
                  <a:pt x="996" y="219"/>
                  <a:pt x="996" y="214"/>
                </a:cubicBezTo>
                <a:close/>
                <a:moveTo>
                  <a:pt x="1022" y="214"/>
                </a:moveTo>
                <a:cubicBezTo>
                  <a:pt x="1022" y="210"/>
                  <a:pt x="1018" y="206"/>
                  <a:pt x="1013" y="206"/>
                </a:cubicBezTo>
                <a:cubicBezTo>
                  <a:pt x="1008" y="206"/>
                  <a:pt x="1004" y="210"/>
                  <a:pt x="1004" y="214"/>
                </a:cubicBezTo>
                <a:cubicBezTo>
                  <a:pt x="1004" y="219"/>
                  <a:pt x="1008" y="223"/>
                  <a:pt x="1013" y="223"/>
                </a:cubicBezTo>
                <a:cubicBezTo>
                  <a:pt x="1018" y="223"/>
                  <a:pt x="1022" y="219"/>
                  <a:pt x="1022" y="214"/>
                </a:cubicBezTo>
                <a:close/>
                <a:moveTo>
                  <a:pt x="1047" y="214"/>
                </a:moveTo>
                <a:cubicBezTo>
                  <a:pt x="1047" y="210"/>
                  <a:pt x="1044" y="206"/>
                  <a:pt x="1039" y="206"/>
                </a:cubicBezTo>
                <a:cubicBezTo>
                  <a:pt x="1034" y="206"/>
                  <a:pt x="1030" y="210"/>
                  <a:pt x="1030" y="214"/>
                </a:cubicBezTo>
                <a:cubicBezTo>
                  <a:pt x="1030" y="219"/>
                  <a:pt x="1034" y="223"/>
                  <a:pt x="1039" y="223"/>
                </a:cubicBezTo>
                <a:cubicBezTo>
                  <a:pt x="1044" y="223"/>
                  <a:pt x="1047" y="219"/>
                  <a:pt x="1047" y="214"/>
                </a:cubicBezTo>
                <a:close/>
                <a:moveTo>
                  <a:pt x="1073" y="214"/>
                </a:moveTo>
                <a:cubicBezTo>
                  <a:pt x="1073" y="210"/>
                  <a:pt x="1069" y="206"/>
                  <a:pt x="1065" y="206"/>
                </a:cubicBezTo>
                <a:cubicBezTo>
                  <a:pt x="1060" y="206"/>
                  <a:pt x="1056" y="210"/>
                  <a:pt x="1056" y="214"/>
                </a:cubicBezTo>
                <a:cubicBezTo>
                  <a:pt x="1056" y="219"/>
                  <a:pt x="1060" y="223"/>
                  <a:pt x="1065" y="223"/>
                </a:cubicBezTo>
                <a:cubicBezTo>
                  <a:pt x="1069" y="223"/>
                  <a:pt x="1073" y="219"/>
                  <a:pt x="1073" y="214"/>
                </a:cubicBezTo>
                <a:close/>
                <a:moveTo>
                  <a:pt x="1897" y="214"/>
                </a:moveTo>
                <a:cubicBezTo>
                  <a:pt x="1897" y="210"/>
                  <a:pt x="1894" y="206"/>
                  <a:pt x="1889" y="206"/>
                </a:cubicBezTo>
                <a:cubicBezTo>
                  <a:pt x="1884" y="206"/>
                  <a:pt x="1880" y="210"/>
                  <a:pt x="1880" y="214"/>
                </a:cubicBezTo>
                <a:cubicBezTo>
                  <a:pt x="1880" y="219"/>
                  <a:pt x="1884" y="223"/>
                  <a:pt x="1889" y="223"/>
                </a:cubicBezTo>
                <a:cubicBezTo>
                  <a:pt x="1894" y="223"/>
                  <a:pt x="1897" y="219"/>
                  <a:pt x="1897" y="214"/>
                </a:cubicBezTo>
                <a:close/>
                <a:moveTo>
                  <a:pt x="1923" y="214"/>
                </a:moveTo>
                <a:cubicBezTo>
                  <a:pt x="1923" y="210"/>
                  <a:pt x="1919" y="206"/>
                  <a:pt x="1915" y="206"/>
                </a:cubicBezTo>
                <a:cubicBezTo>
                  <a:pt x="1910" y="206"/>
                  <a:pt x="1906" y="210"/>
                  <a:pt x="1906" y="214"/>
                </a:cubicBezTo>
                <a:cubicBezTo>
                  <a:pt x="1906" y="219"/>
                  <a:pt x="1910" y="223"/>
                  <a:pt x="1915" y="223"/>
                </a:cubicBezTo>
                <a:cubicBezTo>
                  <a:pt x="1919" y="223"/>
                  <a:pt x="1923" y="219"/>
                  <a:pt x="1923" y="214"/>
                </a:cubicBezTo>
                <a:close/>
                <a:moveTo>
                  <a:pt x="1949" y="214"/>
                </a:moveTo>
                <a:cubicBezTo>
                  <a:pt x="1949" y="210"/>
                  <a:pt x="1945" y="206"/>
                  <a:pt x="1940" y="206"/>
                </a:cubicBezTo>
                <a:cubicBezTo>
                  <a:pt x="1936" y="206"/>
                  <a:pt x="1932" y="210"/>
                  <a:pt x="1932" y="214"/>
                </a:cubicBezTo>
                <a:cubicBezTo>
                  <a:pt x="1932" y="219"/>
                  <a:pt x="1936" y="223"/>
                  <a:pt x="1940" y="223"/>
                </a:cubicBezTo>
                <a:cubicBezTo>
                  <a:pt x="1945" y="223"/>
                  <a:pt x="1949" y="219"/>
                  <a:pt x="1949" y="214"/>
                </a:cubicBezTo>
                <a:close/>
                <a:moveTo>
                  <a:pt x="1975" y="214"/>
                </a:moveTo>
                <a:cubicBezTo>
                  <a:pt x="1975" y="210"/>
                  <a:pt x="1971" y="206"/>
                  <a:pt x="1966" y="206"/>
                </a:cubicBezTo>
                <a:cubicBezTo>
                  <a:pt x="1961" y="206"/>
                  <a:pt x="1957" y="210"/>
                  <a:pt x="1957" y="214"/>
                </a:cubicBezTo>
                <a:cubicBezTo>
                  <a:pt x="1957" y="219"/>
                  <a:pt x="1961" y="223"/>
                  <a:pt x="1966" y="223"/>
                </a:cubicBezTo>
                <a:cubicBezTo>
                  <a:pt x="1971" y="223"/>
                  <a:pt x="1975" y="219"/>
                  <a:pt x="1975" y="214"/>
                </a:cubicBezTo>
                <a:close/>
                <a:moveTo>
                  <a:pt x="2000" y="214"/>
                </a:moveTo>
                <a:cubicBezTo>
                  <a:pt x="2000" y="210"/>
                  <a:pt x="1997" y="206"/>
                  <a:pt x="1992" y="206"/>
                </a:cubicBezTo>
                <a:cubicBezTo>
                  <a:pt x="1987" y="206"/>
                  <a:pt x="1983" y="210"/>
                  <a:pt x="1983" y="214"/>
                </a:cubicBezTo>
                <a:cubicBezTo>
                  <a:pt x="1983" y="219"/>
                  <a:pt x="1987" y="223"/>
                  <a:pt x="1992" y="223"/>
                </a:cubicBezTo>
                <a:cubicBezTo>
                  <a:pt x="1997" y="223"/>
                  <a:pt x="2000" y="219"/>
                  <a:pt x="2000" y="214"/>
                </a:cubicBezTo>
                <a:close/>
                <a:moveTo>
                  <a:pt x="2026" y="214"/>
                </a:moveTo>
                <a:cubicBezTo>
                  <a:pt x="2026" y="210"/>
                  <a:pt x="2022" y="206"/>
                  <a:pt x="2018" y="206"/>
                </a:cubicBezTo>
                <a:cubicBezTo>
                  <a:pt x="2013" y="206"/>
                  <a:pt x="2009" y="210"/>
                  <a:pt x="2009" y="214"/>
                </a:cubicBezTo>
                <a:cubicBezTo>
                  <a:pt x="2009" y="219"/>
                  <a:pt x="2013" y="223"/>
                  <a:pt x="2018" y="223"/>
                </a:cubicBezTo>
                <a:cubicBezTo>
                  <a:pt x="2022" y="223"/>
                  <a:pt x="2026" y="219"/>
                  <a:pt x="2026" y="214"/>
                </a:cubicBezTo>
                <a:close/>
                <a:moveTo>
                  <a:pt x="2052" y="214"/>
                </a:moveTo>
                <a:cubicBezTo>
                  <a:pt x="2052" y="210"/>
                  <a:pt x="2048" y="206"/>
                  <a:pt x="2043" y="206"/>
                </a:cubicBezTo>
                <a:cubicBezTo>
                  <a:pt x="2039" y="206"/>
                  <a:pt x="2035" y="210"/>
                  <a:pt x="2035" y="214"/>
                </a:cubicBezTo>
                <a:cubicBezTo>
                  <a:pt x="2035" y="219"/>
                  <a:pt x="2039" y="223"/>
                  <a:pt x="2043" y="223"/>
                </a:cubicBezTo>
                <a:cubicBezTo>
                  <a:pt x="2048" y="223"/>
                  <a:pt x="2052" y="219"/>
                  <a:pt x="2052" y="214"/>
                </a:cubicBezTo>
                <a:close/>
                <a:moveTo>
                  <a:pt x="2078" y="214"/>
                </a:moveTo>
                <a:cubicBezTo>
                  <a:pt x="2078" y="210"/>
                  <a:pt x="2074" y="206"/>
                  <a:pt x="2069" y="206"/>
                </a:cubicBezTo>
                <a:cubicBezTo>
                  <a:pt x="2064" y="206"/>
                  <a:pt x="2061" y="210"/>
                  <a:pt x="2061" y="214"/>
                </a:cubicBezTo>
                <a:cubicBezTo>
                  <a:pt x="2061" y="219"/>
                  <a:pt x="2064" y="223"/>
                  <a:pt x="2069" y="223"/>
                </a:cubicBezTo>
                <a:cubicBezTo>
                  <a:pt x="2074" y="223"/>
                  <a:pt x="2078" y="219"/>
                  <a:pt x="2078" y="214"/>
                </a:cubicBezTo>
                <a:close/>
                <a:moveTo>
                  <a:pt x="2103" y="214"/>
                </a:moveTo>
                <a:cubicBezTo>
                  <a:pt x="2103" y="210"/>
                  <a:pt x="2100" y="206"/>
                  <a:pt x="2095" y="206"/>
                </a:cubicBezTo>
                <a:cubicBezTo>
                  <a:pt x="2090" y="206"/>
                  <a:pt x="2086" y="210"/>
                  <a:pt x="2086" y="214"/>
                </a:cubicBezTo>
                <a:cubicBezTo>
                  <a:pt x="2086" y="219"/>
                  <a:pt x="2090" y="223"/>
                  <a:pt x="2095" y="223"/>
                </a:cubicBezTo>
                <a:cubicBezTo>
                  <a:pt x="2100" y="223"/>
                  <a:pt x="2103" y="219"/>
                  <a:pt x="2103" y="214"/>
                </a:cubicBezTo>
                <a:close/>
                <a:moveTo>
                  <a:pt x="2129" y="214"/>
                </a:moveTo>
                <a:cubicBezTo>
                  <a:pt x="2129" y="210"/>
                  <a:pt x="2125" y="206"/>
                  <a:pt x="2121" y="206"/>
                </a:cubicBezTo>
                <a:cubicBezTo>
                  <a:pt x="2116" y="206"/>
                  <a:pt x="2112" y="210"/>
                  <a:pt x="2112" y="214"/>
                </a:cubicBezTo>
                <a:cubicBezTo>
                  <a:pt x="2112" y="219"/>
                  <a:pt x="2116" y="223"/>
                  <a:pt x="2121" y="223"/>
                </a:cubicBezTo>
                <a:cubicBezTo>
                  <a:pt x="2125" y="223"/>
                  <a:pt x="2129" y="219"/>
                  <a:pt x="2129" y="214"/>
                </a:cubicBezTo>
                <a:close/>
                <a:moveTo>
                  <a:pt x="841" y="240"/>
                </a:moveTo>
                <a:cubicBezTo>
                  <a:pt x="841" y="235"/>
                  <a:pt x="837" y="232"/>
                  <a:pt x="833" y="232"/>
                </a:cubicBezTo>
                <a:cubicBezTo>
                  <a:pt x="828" y="232"/>
                  <a:pt x="824" y="235"/>
                  <a:pt x="824" y="240"/>
                </a:cubicBezTo>
                <a:cubicBezTo>
                  <a:pt x="824" y="245"/>
                  <a:pt x="828" y="249"/>
                  <a:pt x="833" y="249"/>
                </a:cubicBezTo>
                <a:cubicBezTo>
                  <a:pt x="837" y="249"/>
                  <a:pt x="841" y="245"/>
                  <a:pt x="841" y="240"/>
                </a:cubicBezTo>
                <a:close/>
                <a:moveTo>
                  <a:pt x="867" y="240"/>
                </a:moveTo>
                <a:cubicBezTo>
                  <a:pt x="867" y="235"/>
                  <a:pt x="863" y="232"/>
                  <a:pt x="858" y="232"/>
                </a:cubicBezTo>
                <a:cubicBezTo>
                  <a:pt x="854" y="232"/>
                  <a:pt x="850" y="235"/>
                  <a:pt x="850" y="240"/>
                </a:cubicBezTo>
                <a:cubicBezTo>
                  <a:pt x="850" y="245"/>
                  <a:pt x="854" y="249"/>
                  <a:pt x="858" y="249"/>
                </a:cubicBezTo>
                <a:cubicBezTo>
                  <a:pt x="863" y="249"/>
                  <a:pt x="867" y="245"/>
                  <a:pt x="867" y="240"/>
                </a:cubicBezTo>
                <a:close/>
                <a:moveTo>
                  <a:pt x="893" y="240"/>
                </a:moveTo>
                <a:cubicBezTo>
                  <a:pt x="893" y="235"/>
                  <a:pt x="889" y="232"/>
                  <a:pt x="884" y="232"/>
                </a:cubicBezTo>
                <a:cubicBezTo>
                  <a:pt x="879" y="232"/>
                  <a:pt x="876" y="235"/>
                  <a:pt x="876" y="240"/>
                </a:cubicBezTo>
                <a:cubicBezTo>
                  <a:pt x="876" y="245"/>
                  <a:pt x="879" y="249"/>
                  <a:pt x="884" y="249"/>
                </a:cubicBezTo>
                <a:cubicBezTo>
                  <a:pt x="889" y="249"/>
                  <a:pt x="893" y="245"/>
                  <a:pt x="893" y="240"/>
                </a:cubicBezTo>
                <a:close/>
                <a:moveTo>
                  <a:pt x="919" y="240"/>
                </a:moveTo>
                <a:cubicBezTo>
                  <a:pt x="919" y="235"/>
                  <a:pt x="915" y="232"/>
                  <a:pt x="910" y="232"/>
                </a:cubicBezTo>
                <a:cubicBezTo>
                  <a:pt x="905" y="232"/>
                  <a:pt x="901" y="235"/>
                  <a:pt x="901" y="240"/>
                </a:cubicBezTo>
                <a:cubicBezTo>
                  <a:pt x="901" y="245"/>
                  <a:pt x="905" y="249"/>
                  <a:pt x="910" y="249"/>
                </a:cubicBezTo>
                <a:cubicBezTo>
                  <a:pt x="915" y="249"/>
                  <a:pt x="919" y="245"/>
                  <a:pt x="919" y="240"/>
                </a:cubicBezTo>
                <a:close/>
                <a:moveTo>
                  <a:pt x="944" y="240"/>
                </a:moveTo>
                <a:cubicBezTo>
                  <a:pt x="944" y="235"/>
                  <a:pt x="940" y="232"/>
                  <a:pt x="936" y="232"/>
                </a:cubicBezTo>
                <a:cubicBezTo>
                  <a:pt x="931" y="232"/>
                  <a:pt x="927" y="235"/>
                  <a:pt x="927" y="240"/>
                </a:cubicBezTo>
                <a:cubicBezTo>
                  <a:pt x="927" y="245"/>
                  <a:pt x="931" y="249"/>
                  <a:pt x="936" y="249"/>
                </a:cubicBezTo>
                <a:cubicBezTo>
                  <a:pt x="940" y="249"/>
                  <a:pt x="944" y="245"/>
                  <a:pt x="944" y="240"/>
                </a:cubicBezTo>
                <a:close/>
                <a:moveTo>
                  <a:pt x="970" y="240"/>
                </a:moveTo>
                <a:cubicBezTo>
                  <a:pt x="970" y="235"/>
                  <a:pt x="966" y="232"/>
                  <a:pt x="961" y="232"/>
                </a:cubicBezTo>
                <a:cubicBezTo>
                  <a:pt x="957" y="232"/>
                  <a:pt x="953" y="235"/>
                  <a:pt x="953" y="240"/>
                </a:cubicBezTo>
                <a:cubicBezTo>
                  <a:pt x="953" y="245"/>
                  <a:pt x="957" y="249"/>
                  <a:pt x="961" y="249"/>
                </a:cubicBezTo>
                <a:cubicBezTo>
                  <a:pt x="966" y="249"/>
                  <a:pt x="970" y="245"/>
                  <a:pt x="970" y="240"/>
                </a:cubicBezTo>
                <a:close/>
                <a:moveTo>
                  <a:pt x="996" y="240"/>
                </a:moveTo>
                <a:cubicBezTo>
                  <a:pt x="996" y="235"/>
                  <a:pt x="992" y="232"/>
                  <a:pt x="987" y="232"/>
                </a:cubicBezTo>
                <a:cubicBezTo>
                  <a:pt x="983" y="232"/>
                  <a:pt x="979" y="235"/>
                  <a:pt x="979" y="240"/>
                </a:cubicBezTo>
                <a:cubicBezTo>
                  <a:pt x="979" y="245"/>
                  <a:pt x="983" y="249"/>
                  <a:pt x="987" y="249"/>
                </a:cubicBezTo>
                <a:cubicBezTo>
                  <a:pt x="992" y="249"/>
                  <a:pt x="996" y="245"/>
                  <a:pt x="996" y="240"/>
                </a:cubicBezTo>
                <a:close/>
                <a:moveTo>
                  <a:pt x="1022" y="240"/>
                </a:moveTo>
                <a:cubicBezTo>
                  <a:pt x="1022" y="235"/>
                  <a:pt x="1018" y="232"/>
                  <a:pt x="1013" y="232"/>
                </a:cubicBezTo>
                <a:cubicBezTo>
                  <a:pt x="1008" y="232"/>
                  <a:pt x="1004" y="235"/>
                  <a:pt x="1004" y="240"/>
                </a:cubicBezTo>
                <a:cubicBezTo>
                  <a:pt x="1004" y="245"/>
                  <a:pt x="1008" y="249"/>
                  <a:pt x="1013" y="249"/>
                </a:cubicBezTo>
                <a:cubicBezTo>
                  <a:pt x="1018" y="249"/>
                  <a:pt x="1022" y="245"/>
                  <a:pt x="1022" y="240"/>
                </a:cubicBezTo>
                <a:close/>
                <a:moveTo>
                  <a:pt x="1047" y="240"/>
                </a:moveTo>
                <a:cubicBezTo>
                  <a:pt x="1047" y="235"/>
                  <a:pt x="1044" y="232"/>
                  <a:pt x="1039" y="232"/>
                </a:cubicBezTo>
                <a:cubicBezTo>
                  <a:pt x="1034" y="232"/>
                  <a:pt x="1030" y="235"/>
                  <a:pt x="1030" y="240"/>
                </a:cubicBezTo>
                <a:cubicBezTo>
                  <a:pt x="1030" y="245"/>
                  <a:pt x="1034" y="249"/>
                  <a:pt x="1039" y="249"/>
                </a:cubicBezTo>
                <a:cubicBezTo>
                  <a:pt x="1044" y="249"/>
                  <a:pt x="1047" y="245"/>
                  <a:pt x="1047" y="240"/>
                </a:cubicBezTo>
                <a:close/>
                <a:moveTo>
                  <a:pt x="1073" y="240"/>
                </a:moveTo>
                <a:cubicBezTo>
                  <a:pt x="1073" y="235"/>
                  <a:pt x="1069" y="232"/>
                  <a:pt x="1065" y="232"/>
                </a:cubicBezTo>
                <a:cubicBezTo>
                  <a:pt x="1060" y="232"/>
                  <a:pt x="1056" y="235"/>
                  <a:pt x="1056" y="240"/>
                </a:cubicBezTo>
                <a:cubicBezTo>
                  <a:pt x="1056" y="245"/>
                  <a:pt x="1060" y="249"/>
                  <a:pt x="1065" y="249"/>
                </a:cubicBezTo>
                <a:cubicBezTo>
                  <a:pt x="1069" y="249"/>
                  <a:pt x="1073" y="245"/>
                  <a:pt x="1073" y="240"/>
                </a:cubicBezTo>
                <a:close/>
                <a:moveTo>
                  <a:pt x="1872" y="240"/>
                </a:moveTo>
                <a:cubicBezTo>
                  <a:pt x="1872" y="235"/>
                  <a:pt x="1868" y="232"/>
                  <a:pt x="1863" y="232"/>
                </a:cubicBezTo>
                <a:cubicBezTo>
                  <a:pt x="1858" y="232"/>
                  <a:pt x="1854" y="235"/>
                  <a:pt x="1854" y="240"/>
                </a:cubicBezTo>
                <a:cubicBezTo>
                  <a:pt x="1854" y="245"/>
                  <a:pt x="1858" y="249"/>
                  <a:pt x="1863" y="249"/>
                </a:cubicBezTo>
                <a:cubicBezTo>
                  <a:pt x="1868" y="249"/>
                  <a:pt x="1872" y="245"/>
                  <a:pt x="1872" y="240"/>
                </a:cubicBezTo>
                <a:close/>
                <a:moveTo>
                  <a:pt x="1897" y="240"/>
                </a:moveTo>
                <a:cubicBezTo>
                  <a:pt x="1897" y="235"/>
                  <a:pt x="1894" y="232"/>
                  <a:pt x="1889" y="232"/>
                </a:cubicBezTo>
                <a:cubicBezTo>
                  <a:pt x="1884" y="232"/>
                  <a:pt x="1880" y="235"/>
                  <a:pt x="1880" y="240"/>
                </a:cubicBezTo>
                <a:cubicBezTo>
                  <a:pt x="1880" y="245"/>
                  <a:pt x="1884" y="249"/>
                  <a:pt x="1889" y="249"/>
                </a:cubicBezTo>
                <a:cubicBezTo>
                  <a:pt x="1894" y="249"/>
                  <a:pt x="1897" y="245"/>
                  <a:pt x="1897" y="240"/>
                </a:cubicBezTo>
                <a:close/>
                <a:moveTo>
                  <a:pt x="1923" y="240"/>
                </a:moveTo>
                <a:cubicBezTo>
                  <a:pt x="1923" y="235"/>
                  <a:pt x="1919" y="232"/>
                  <a:pt x="1915" y="232"/>
                </a:cubicBezTo>
                <a:cubicBezTo>
                  <a:pt x="1910" y="232"/>
                  <a:pt x="1906" y="235"/>
                  <a:pt x="1906" y="240"/>
                </a:cubicBezTo>
                <a:cubicBezTo>
                  <a:pt x="1906" y="245"/>
                  <a:pt x="1910" y="249"/>
                  <a:pt x="1915" y="249"/>
                </a:cubicBezTo>
                <a:cubicBezTo>
                  <a:pt x="1919" y="249"/>
                  <a:pt x="1923" y="245"/>
                  <a:pt x="1923" y="240"/>
                </a:cubicBezTo>
                <a:close/>
                <a:moveTo>
                  <a:pt x="1949" y="240"/>
                </a:moveTo>
                <a:cubicBezTo>
                  <a:pt x="1949" y="235"/>
                  <a:pt x="1945" y="232"/>
                  <a:pt x="1940" y="232"/>
                </a:cubicBezTo>
                <a:cubicBezTo>
                  <a:pt x="1936" y="232"/>
                  <a:pt x="1932" y="235"/>
                  <a:pt x="1932" y="240"/>
                </a:cubicBezTo>
                <a:cubicBezTo>
                  <a:pt x="1932" y="245"/>
                  <a:pt x="1936" y="249"/>
                  <a:pt x="1940" y="249"/>
                </a:cubicBezTo>
                <a:cubicBezTo>
                  <a:pt x="1945" y="249"/>
                  <a:pt x="1949" y="245"/>
                  <a:pt x="1949" y="240"/>
                </a:cubicBezTo>
                <a:close/>
                <a:moveTo>
                  <a:pt x="1975" y="240"/>
                </a:moveTo>
                <a:cubicBezTo>
                  <a:pt x="1975" y="235"/>
                  <a:pt x="1971" y="232"/>
                  <a:pt x="1966" y="232"/>
                </a:cubicBezTo>
                <a:cubicBezTo>
                  <a:pt x="1961" y="232"/>
                  <a:pt x="1957" y="235"/>
                  <a:pt x="1957" y="240"/>
                </a:cubicBezTo>
                <a:cubicBezTo>
                  <a:pt x="1957" y="245"/>
                  <a:pt x="1961" y="249"/>
                  <a:pt x="1966" y="249"/>
                </a:cubicBezTo>
                <a:cubicBezTo>
                  <a:pt x="1971" y="249"/>
                  <a:pt x="1975" y="245"/>
                  <a:pt x="1975" y="240"/>
                </a:cubicBezTo>
                <a:close/>
                <a:moveTo>
                  <a:pt x="2000" y="240"/>
                </a:moveTo>
                <a:cubicBezTo>
                  <a:pt x="2000" y="235"/>
                  <a:pt x="1997" y="232"/>
                  <a:pt x="1992" y="232"/>
                </a:cubicBezTo>
                <a:cubicBezTo>
                  <a:pt x="1987" y="232"/>
                  <a:pt x="1983" y="235"/>
                  <a:pt x="1983" y="240"/>
                </a:cubicBezTo>
                <a:cubicBezTo>
                  <a:pt x="1983" y="245"/>
                  <a:pt x="1987" y="249"/>
                  <a:pt x="1992" y="249"/>
                </a:cubicBezTo>
                <a:cubicBezTo>
                  <a:pt x="1997" y="249"/>
                  <a:pt x="2000" y="245"/>
                  <a:pt x="2000" y="240"/>
                </a:cubicBezTo>
                <a:close/>
                <a:moveTo>
                  <a:pt x="2026" y="240"/>
                </a:moveTo>
                <a:cubicBezTo>
                  <a:pt x="2026" y="235"/>
                  <a:pt x="2022" y="232"/>
                  <a:pt x="2018" y="232"/>
                </a:cubicBezTo>
                <a:cubicBezTo>
                  <a:pt x="2013" y="232"/>
                  <a:pt x="2009" y="235"/>
                  <a:pt x="2009" y="240"/>
                </a:cubicBezTo>
                <a:cubicBezTo>
                  <a:pt x="2009" y="245"/>
                  <a:pt x="2013" y="249"/>
                  <a:pt x="2018" y="249"/>
                </a:cubicBezTo>
                <a:cubicBezTo>
                  <a:pt x="2022" y="249"/>
                  <a:pt x="2026" y="245"/>
                  <a:pt x="2026" y="240"/>
                </a:cubicBezTo>
                <a:close/>
                <a:moveTo>
                  <a:pt x="2052" y="240"/>
                </a:moveTo>
                <a:cubicBezTo>
                  <a:pt x="2052" y="235"/>
                  <a:pt x="2048" y="232"/>
                  <a:pt x="2043" y="232"/>
                </a:cubicBezTo>
                <a:cubicBezTo>
                  <a:pt x="2039" y="232"/>
                  <a:pt x="2035" y="235"/>
                  <a:pt x="2035" y="240"/>
                </a:cubicBezTo>
                <a:cubicBezTo>
                  <a:pt x="2035" y="245"/>
                  <a:pt x="2039" y="249"/>
                  <a:pt x="2043" y="249"/>
                </a:cubicBezTo>
                <a:cubicBezTo>
                  <a:pt x="2048" y="249"/>
                  <a:pt x="2052" y="245"/>
                  <a:pt x="2052" y="240"/>
                </a:cubicBezTo>
                <a:close/>
                <a:moveTo>
                  <a:pt x="2078" y="240"/>
                </a:moveTo>
                <a:cubicBezTo>
                  <a:pt x="2078" y="235"/>
                  <a:pt x="2074" y="232"/>
                  <a:pt x="2069" y="232"/>
                </a:cubicBezTo>
                <a:cubicBezTo>
                  <a:pt x="2064" y="232"/>
                  <a:pt x="2061" y="235"/>
                  <a:pt x="2061" y="240"/>
                </a:cubicBezTo>
                <a:cubicBezTo>
                  <a:pt x="2061" y="245"/>
                  <a:pt x="2064" y="249"/>
                  <a:pt x="2069" y="249"/>
                </a:cubicBezTo>
                <a:cubicBezTo>
                  <a:pt x="2074" y="249"/>
                  <a:pt x="2078" y="245"/>
                  <a:pt x="2078" y="240"/>
                </a:cubicBezTo>
                <a:close/>
                <a:moveTo>
                  <a:pt x="2103" y="240"/>
                </a:moveTo>
                <a:cubicBezTo>
                  <a:pt x="2103" y="235"/>
                  <a:pt x="2100" y="232"/>
                  <a:pt x="2095" y="232"/>
                </a:cubicBezTo>
                <a:cubicBezTo>
                  <a:pt x="2090" y="232"/>
                  <a:pt x="2086" y="235"/>
                  <a:pt x="2086" y="240"/>
                </a:cubicBezTo>
                <a:cubicBezTo>
                  <a:pt x="2086" y="245"/>
                  <a:pt x="2090" y="249"/>
                  <a:pt x="2095" y="249"/>
                </a:cubicBezTo>
                <a:cubicBezTo>
                  <a:pt x="2100" y="249"/>
                  <a:pt x="2103" y="245"/>
                  <a:pt x="2103" y="240"/>
                </a:cubicBezTo>
                <a:close/>
                <a:moveTo>
                  <a:pt x="2129" y="240"/>
                </a:moveTo>
                <a:cubicBezTo>
                  <a:pt x="2129" y="235"/>
                  <a:pt x="2125" y="232"/>
                  <a:pt x="2121" y="232"/>
                </a:cubicBezTo>
                <a:cubicBezTo>
                  <a:pt x="2116" y="232"/>
                  <a:pt x="2112" y="235"/>
                  <a:pt x="2112" y="240"/>
                </a:cubicBezTo>
                <a:cubicBezTo>
                  <a:pt x="2112" y="245"/>
                  <a:pt x="2116" y="249"/>
                  <a:pt x="2121" y="249"/>
                </a:cubicBezTo>
                <a:cubicBezTo>
                  <a:pt x="2125" y="249"/>
                  <a:pt x="2129" y="245"/>
                  <a:pt x="2129" y="240"/>
                </a:cubicBezTo>
                <a:close/>
                <a:moveTo>
                  <a:pt x="2155" y="240"/>
                </a:moveTo>
                <a:cubicBezTo>
                  <a:pt x="2155" y="235"/>
                  <a:pt x="2151" y="232"/>
                  <a:pt x="2146" y="232"/>
                </a:cubicBezTo>
                <a:cubicBezTo>
                  <a:pt x="2142" y="232"/>
                  <a:pt x="2138" y="235"/>
                  <a:pt x="2138" y="240"/>
                </a:cubicBezTo>
                <a:cubicBezTo>
                  <a:pt x="2138" y="245"/>
                  <a:pt x="2142" y="249"/>
                  <a:pt x="2146" y="249"/>
                </a:cubicBezTo>
                <a:cubicBezTo>
                  <a:pt x="2151" y="249"/>
                  <a:pt x="2155" y="245"/>
                  <a:pt x="2155" y="240"/>
                </a:cubicBezTo>
                <a:close/>
                <a:moveTo>
                  <a:pt x="2181" y="240"/>
                </a:moveTo>
                <a:cubicBezTo>
                  <a:pt x="2181" y="235"/>
                  <a:pt x="2177" y="232"/>
                  <a:pt x="2172" y="232"/>
                </a:cubicBezTo>
                <a:cubicBezTo>
                  <a:pt x="2167" y="232"/>
                  <a:pt x="2164" y="235"/>
                  <a:pt x="2164" y="240"/>
                </a:cubicBezTo>
                <a:cubicBezTo>
                  <a:pt x="2164" y="245"/>
                  <a:pt x="2167" y="249"/>
                  <a:pt x="2172" y="249"/>
                </a:cubicBezTo>
                <a:cubicBezTo>
                  <a:pt x="2177" y="249"/>
                  <a:pt x="2181" y="245"/>
                  <a:pt x="2181" y="240"/>
                </a:cubicBezTo>
                <a:close/>
                <a:moveTo>
                  <a:pt x="2207" y="240"/>
                </a:moveTo>
                <a:cubicBezTo>
                  <a:pt x="2207" y="235"/>
                  <a:pt x="2203" y="232"/>
                  <a:pt x="2198" y="232"/>
                </a:cubicBezTo>
                <a:cubicBezTo>
                  <a:pt x="2193" y="232"/>
                  <a:pt x="2189" y="235"/>
                  <a:pt x="2189" y="240"/>
                </a:cubicBezTo>
                <a:cubicBezTo>
                  <a:pt x="2189" y="245"/>
                  <a:pt x="2193" y="249"/>
                  <a:pt x="2198" y="249"/>
                </a:cubicBezTo>
                <a:cubicBezTo>
                  <a:pt x="2203" y="249"/>
                  <a:pt x="2207" y="245"/>
                  <a:pt x="2207" y="240"/>
                </a:cubicBezTo>
                <a:close/>
                <a:moveTo>
                  <a:pt x="2232" y="240"/>
                </a:moveTo>
                <a:cubicBezTo>
                  <a:pt x="2232" y="235"/>
                  <a:pt x="2228" y="232"/>
                  <a:pt x="2224" y="232"/>
                </a:cubicBezTo>
                <a:cubicBezTo>
                  <a:pt x="2219" y="232"/>
                  <a:pt x="2215" y="235"/>
                  <a:pt x="2215" y="240"/>
                </a:cubicBezTo>
                <a:cubicBezTo>
                  <a:pt x="2215" y="245"/>
                  <a:pt x="2219" y="249"/>
                  <a:pt x="2224" y="249"/>
                </a:cubicBezTo>
                <a:cubicBezTo>
                  <a:pt x="2228" y="249"/>
                  <a:pt x="2232" y="245"/>
                  <a:pt x="2232" y="240"/>
                </a:cubicBezTo>
                <a:close/>
                <a:moveTo>
                  <a:pt x="2258" y="240"/>
                </a:moveTo>
                <a:cubicBezTo>
                  <a:pt x="2258" y="235"/>
                  <a:pt x="2254" y="232"/>
                  <a:pt x="2249" y="232"/>
                </a:cubicBezTo>
                <a:cubicBezTo>
                  <a:pt x="2245" y="232"/>
                  <a:pt x="2241" y="235"/>
                  <a:pt x="2241" y="240"/>
                </a:cubicBezTo>
                <a:cubicBezTo>
                  <a:pt x="2241" y="245"/>
                  <a:pt x="2245" y="249"/>
                  <a:pt x="2249" y="249"/>
                </a:cubicBezTo>
                <a:cubicBezTo>
                  <a:pt x="2254" y="249"/>
                  <a:pt x="2258" y="245"/>
                  <a:pt x="2258" y="240"/>
                </a:cubicBezTo>
                <a:close/>
                <a:moveTo>
                  <a:pt x="2361" y="240"/>
                </a:moveTo>
                <a:cubicBezTo>
                  <a:pt x="2361" y="235"/>
                  <a:pt x="2357" y="232"/>
                  <a:pt x="2352" y="232"/>
                </a:cubicBezTo>
                <a:cubicBezTo>
                  <a:pt x="2348" y="232"/>
                  <a:pt x="2344" y="235"/>
                  <a:pt x="2344" y="240"/>
                </a:cubicBezTo>
                <a:cubicBezTo>
                  <a:pt x="2344" y="245"/>
                  <a:pt x="2348" y="249"/>
                  <a:pt x="2352" y="249"/>
                </a:cubicBezTo>
                <a:cubicBezTo>
                  <a:pt x="2357" y="249"/>
                  <a:pt x="2361" y="245"/>
                  <a:pt x="2361" y="240"/>
                </a:cubicBezTo>
                <a:close/>
                <a:moveTo>
                  <a:pt x="2387" y="240"/>
                </a:moveTo>
                <a:cubicBezTo>
                  <a:pt x="2387" y="235"/>
                  <a:pt x="2383" y="232"/>
                  <a:pt x="2378" y="232"/>
                </a:cubicBezTo>
                <a:cubicBezTo>
                  <a:pt x="2373" y="232"/>
                  <a:pt x="2370" y="235"/>
                  <a:pt x="2370" y="240"/>
                </a:cubicBezTo>
                <a:cubicBezTo>
                  <a:pt x="2370" y="245"/>
                  <a:pt x="2373" y="249"/>
                  <a:pt x="2378" y="249"/>
                </a:cubicBezTo>
                <a:cubicBezTo>
                  <a:pt x="2383" y="249"/>
                  <a:pt x="2387" y="245"/>
                  <a:pt x="2387" y="240"/>
                </a:cubicBezTo>
                <a:close/>
                <a:moveTo>
                  <a:pt x="2413" y="240"/>
                </a:moveTo>
                <a:cubicBezTo>
                  <a:pt x="2413" y="235"/>
                  <a:pt x="2409" y="232"/>
                  <a:pt x="2404" y="232"/>
                </a:cubicBezTo>
                <a:cubicBezTo>
                  <a:pt x="2399" y="232"/>
                  <a:pt x="2395" y="235"/>
                  <a:pt x="2395" y="240"/>
                </a:cubicBezTo>
                <a:cubicBezTo>
                  <a:pt x="2395" y="245"/>
                  <a:pt x="2399" y="249"/>
                  <a:pt x="2404" y="249"/>
                </a:cubicBezTo>
                <a:cubicBezTo>
                  <a:pt x="2409" y="249"/>
                  <a:pt x="2413" y="245"/>
                  <a:pt x="2413" y="240"/>
                </a:cubicBezTo>
                <a:close/>
                <a:moveTo>
                  <a:pt x="841" y="266"/>
                </a:moveTo>
                <a:cubicBezTo>
                  <a:pt x="841" y="261"/>
                  <a:pt x="837" y="257"/>
                  <a:pt x="833" y="257"/>
                </a:cubicBezTo>
                <a:cubicBezTo>
                  <a:pt x="828" y="257"/>
                  <a:pt x="824" y="261"/>
                  <a:pt x="824" y="266"/>
                </a:cubicBezTo>
                <a:cubicBezTo>
                  <a:pt x="824" y="271"/>
                  <a:pt x="828" y="274"/>
                  <a:pt x="833" y="274"/>
                </a:cubicBezTo>
                <a:cubicBezTo>
                  <a:pt x="837" y="274"/>
                  <a:pt x="841" y="271"/>
                  <a:pt x="841" y="266"/>
                </a:cubicBezTo>
                <a:close/>
                <a:moveTo>
                  <a:pt x="867" y="266"/>
                </a:moveTo>
                <a:cubicBezTo>
                  <a:pt x="867" y="261"/>
                  <a:pt x="863" y="257"/>
                  <a:pt x="858" y="257"/>
                </a:cubicBezTo>
                <a:cubicBezTo>
                  <a:pt x="854" y="257"/>
                  <a:pt x="850" y="261"/>
                  <a:pt x="850" y="266"/>
                </a:cubicBezTo>
                <a:cubicBezTo>
                  <a:pt x="850" y="271"/>
                  <a:pt x="854" y="274"/>
                  <a:pt x="858" y="274"/>
                </a:cubicBezTo>
                <a:cubicBezTo>
                  <a:pt x="863" y="274"/>
                  <a:pt x="867" y="271"/>
                  <a:pt x="867" y="266"/>
                </a:cubicBezTo>
                <a:close/>
                <a:moveTo>
                  <a:pt x="893" y="266"/>
                </a:moveTo>
                <a:cubicBezTo>
                  <a:pt x="893" y="261"/>
                  <a:pt x="889" y="257"/>
                  <a:pt x="884" y="257"/>
                </a:cubicBezTo>
                <a:cubicBezTo>
                  <a:pt x="879" y="257"/>
                  <a:pt x="876" y="261"/>
                  <a:pt x="876" y="266"/>
                </a:cubicBezTo>
                <a:cubicBezTo>
                  <a:pt x="876" y="271"/>
                  <a:pt x="879" y="274"/>
                  <a:pt x="884" y="274"/>
                </a:cubicBezTo>
                <a:cubicBezTo>
                  <a:pt x="889" y="274"/>
                  <a:pt x="893" y="271"/>
                  <a:pt x="893" y="266"/>
                </a:cubicBezTo>
                <a:close/>
                <a:moveTo>
                  <a:pt x="919" y="266"/>
                </a:moveTo>
                <a:cubicBezTo>
                  <a:pt x="919" y="261"/>
                  <a:pt x="915" y="257"/>
                  <a:pt x="910" y="257"/>
                </a:cubicBezTo>
                <a:cubicBezTo>
                  <a:pt x="905" y="257"/>
                  <a:pt x="901" y="261"/>
                  <a:pt x="901" y="266"/>
                </a:cubicBezTo>
                <a:cubicBezTo>
                  <a:pt x="901" y="271"/>
                  <a:pt x="905" y="274"/>
                  <a:pt x="910" y="274"/>
                </a:cubicBezTo>
                <a:cubicBezTo>
                  <a:pt x="915" y="274"/>
                  <a:pt x="919" y="271"/>
                  <a:pt x="919" y="266"/>
                </a:cubicBezTo>
                <a:close/>
                <a:moveTo>
                  <a:pt x="944" y="266"/>
                </a:moveTo>
                <a:cubicBezTo>
                  <a:pt x="944" y="261"/>
                  <a:pt x="940" y="257"/>
                  <a:pt x="936" y="257"/>
                </a:cubicBezTo>
                <a:cubicBezTo>
                  <a:pt x="931" y="257"/>
                  <a:pt x="927" y="261"/>
                  <a:pt x="927" y="266"/>
                </a:cubicBezTo>
                <a:cubicBezTo>
                  <a:pt x="927" y="271"/>
                  <a:pt x="931" y="274"/>
                  <a:pt x="936" y="274"/>
                </a:cubicBezTo>
                <a:cubicBezTo>
                  <a:pt x="940" y="274"/>
                  <a:pt x="944" y="271"/>
                  <a:pt x="944" y="266"/>
                </a:cubicBezTo>
                <a:close/>
                <a:moveTo>
                  <a:pt x="970" y="266"/>
                </a:moveTo>
                <a:cubicBezTo>
                  <a:pt x="970" y="261"/>
                  <a:pt x="966" y="257"/>
                  <a:pt x="961" y="257"/>
                </a:cubicBezTo>
                <a:cubicBezTo>
                  <a:pt x="957" y="257"/>
                  <a:pt x="953" y="261"/>
                  <a:pt x="953" y="266"/>
                </a:cubicBezTo>
                <a:cubicBezTo>
                  <a:pt x="953" y="271"/>
                  <a:pt x="957" y="274"/>
                  <a:pt x="961" y="274"/>
                </a:cubicBezTo>
                <a:cubicBezTo>
                  <a:pt x="966" y="274"/>
                  <a:pt x="970" y="271"/>
                  <a:pt x="970" y="266"/>
                </a:cubicBezTo>
                <a:close/>
                <a:moveTo>
                  <a:pt x="996" y="266"/>
                </a:moveTo>
                <a:cubicBezTo>
                  <a:pt x="996" y="261"/>
                  <a:pt x="992" y="257"/>
                  <a:pt x="987" y="257"/>
                </a:cubicBezTo>
                <a:cubicBezTo>
                  <a:pt x="983" y="257"/>
                  <a:pt x="979" y="261"/>
                  <a:pt x="979" y="266"/>
                </a:cubicBezTo>
                <a:cubicBezTo>
                  <a:pt x="979" y="271"/>
                  <a:pt x="983" y="274"/>
                  <a:pt x="987" y="274"/>
                </a:cubicBezTo>
                <a:cubicBezTo>
                  <a:pt x="992" y="274"/>
                  <a:pt x="996" y="271"/>
                  <a:pt x="996" y="266"/>
                </a:cubicBezTo>
                <a:close/>
                <a:moveTo>
                  <a:pt x="1022" y="266"/>
                </a:moveTo>
                <a:cubicBezTo>
                  <a:pt x="1022" y="261"/>
                  <a:pt x="1018" y="257"/>
                  <a:pt x="1013" y="257"/>
                </a:cubicBezTo>
                <a:cubicBezTo>
                  <a:pt x="1008" y="257"/>
                  <a:pt x="1004" y="261"/>
                  <a:pt x="1004" y="266"/>
                </a:cubicBezTo>
                <a:cubicBezTo>
                  <a:pt x="1004" y="271"/>
                  <a:pt x="1008" y="274"/>
                  <a:pt x="1013" y="274"/>
                </a:cubicBezTo>
                <a:cubicBezTo>
                  <a:pt x="1018" y="274"/>
                  <a:pt x="1022" y="271"/>
                  <a:pt x="1022" y="266"/>
                </a:cubicBezTo>
                <a:close/>
                <a:moveTo>
                  <a:pt x="1047" y="266"/>
                </a:moveTo>
                <a:cubicBezTo>
                  <a:pt x="1047" y="261"/>
                  <a:pt x="1044" y="257"/>
                  <a:pt x="1039" y="257"/>
                </a:cubicBezTo>
                <a:cubicBezTo>
                  <a:pt x="1034" y="257"/>
                  <a:pt x="1030" y="261"/>
                  <a:pt x="1030" y="266"/>
                </a:cubicBezTo>
                <a:cubicBezTo>
                  <a:pt x="1030" y="271"/>
                  <a:pt x="1034" y="274"/>
                  <a:pt x="1039" y="274"/>
                </a:cubicBezTo>
                <a:cubicBezTo>
                  <a:pt x="1044" y="274"/>
                  <a:pt x="1047" y="271"/>
                  <a:pt x="1047" y="266"/>
                </a:cubicBezTo>
                <a:close/>
                <a:moveTo>
                  <a:pt x="1073" y="266"/>
                </a:moveTo>
                <a:cubicBezTo>
                  <a:pt x="1073" y="261"/>
                  <a:pt x="1069" y="257"/>
                  <a:pt x="1065" y="257"/>
                </a:cubicBezTo>
                <a:cubicBezTo>
                  <a:pt x="1060" y="257"/>
                  <a:pt x="1056" y="261"/>
                  <a:pt x="1056" y="266"/>
                </a:cubicBezTo>
                <a:cubicBezTo>
                  <a:pt x="1056" y="271"/>
                  <a:pt x="1060" y="274"/>
                  <a:pt x="1065" y="274"/>
                </a:cubicBezTo>
                <a:cubicBezTo>
                  <a:pt x="1069" y="274"/>
                  <a:pt x="1073" y="271"/>
                  <a:pt x="1073" y="266"/>
                </a:cubicBezTo>
                <a:close/>
                <a:moveTo>
                  <a:pt x="1794" y="266"/>
                </a:moveTo>
                <a:cubicBezTo>
                  <a:pt x="1794" y="261"/>
                  <a:pt x="1791" y="257"/>
                  <a:pt x="1786" y="257"/>
                </a:cubicBezTo>
                <a:cubicBezTo>
                  <a:pt x="1781" y="257"/>
                  <a:pt x="1777" y="261"/>
                  <a:pt x="1777" y="266"/>
                </a:cubicBezTo>
                <a:cubicBezTo>
                  <a:pt x="1777" y="271"/>
                  <a:pt x="1781" y="274"/>
                  <a:pt x="1786" y="274"/>
                </a:cubicBezTo>
                <a:cubicBezTo>
                  <a:pt x="1791" y="274"/>
                  <a:pt x="1794" y="271"/>
                  <a:pt x="1794" y="266"/>
                </a:cubicBezTo>
                <a:close/>
                <a:moveTo>
                  <a:pt x="1820" y="266"/>
                </a:moveTo>
                <a:cubicBezTo>
                  <a:pt x="1820" y="261"/>
                  <a:pt x="1816" y="257"/>
                  <a:pt x="1812" y="257"/>
                </a:cubicBezTo>
                <a:cubicBezTo>
                  <a:pt x="1807" y="257"/>
                  <a:pt x="1803" y="261"/>
                  <a:pt x="1803" y="266"/>
                </a:cubicBezTo>
                <a:cubicBezTo>
                  <a:pt x="1803" y="271"/>
                  <a:pt x="1807" y="274"/>
                  <a:pt x="1812" y="274"/>
                </a:cubicBezTo>
                <a:cubicBezTo>
                  <a:pt x="1816" y="274"/>
                  <a:pt x="1820" y="271"/>
                  <a:pt x="1820" y="266"/>
                </a:cubicBezTo>
                <a:close/>
                <a:moveTo>
                  <a:pt x="1846" y="266"/>
                </a:moveTo>
                <a:cubicBezTo>
                  <a:pt x="1846" y="261"/>
                  <a:pt x="1842" y="257"/>
                  <a:pt x="1837" y="257"/>
                </a:cubicBezTo>
                <a:cubicBezTo>
                  <a:pt x="1833" y="257"/>
                  <a:pt x="1829" y="261"/>
                  <a:pt x="1829" y="266"/>
                </a:cubicBezTo>
                <a:cubicBezTo>
                  <a:pt x="1829" y="271"/>
                  <a:pt x="1833" y="274"/>
                  <a:pt x="1837" y="274"/>
                </a:cubicBezTo>
                <a:cubicBezTo>
                  <a:pt x="1842" y="274"/>
                  <a:pt x="1846" y="271"/>
                  <a:pt x="1846" y="266"/>
                </a:cubicBezTo>
                <a:close/>
                <a:moveTo>
                  <a:pt x="1872" y="266"/>
                </a:moveTo>
                <a:cubicBezTo>
                  <a:pt x="1872" y="261"/>
                  <a:pt x="1868" y="257"/>
                  <a:pt x="1863" y="257"/>
                </a:cubicBezTo>
                <a:cubicBezTo>
                  <a:pt x="1858" y="257"/>
                  <a:pt x="1854" y="261"/>
                  <a:pt x="1854" y="266"/>
                </a:cubicBezTo>
                <a:cubicBezTo>
                  <a:pt x="1854" y="271"/>
                  <a:pt x="1858" y="274"/>
                  <a:pt x="1863" y="274"/>
                </a:cubicBezTo>
                <a:cubicBezTo>
                  <a:pt x="1868" y="274"/>
                  <a:pt x="1872" y="271"/>
                  <a:pt x="1872" y="266"/>
                </a:cubicBezTo>
                <a:close/>
                <a:moveTo>
                  <a:pt x="1897" y="266"/>
                </a:moveTo>
                <a:cubicBezTo>
                  <a:pt x="1897" y="261"/>
                  <a:pt x="1894" y="257"/>
                  <a:pt x="1889" y="257"/>
                </a:cubicBezTo>
                <a:cubicBezTo>
                  <a:pt x="1884" y="257"/>
                  <a:pt x="1880" y="261"/>
                  <a:pt x="1880" y="266"/>
                </a:cubicBezTo>
                <a:cubicBezTo>
                  <a:pt x="1880" y="271"/>
                  <a:pt x="1884" y="274"/>
                  <a:pt x="1889" y="274"/>
                </a:cubicBezTo>
                <a:cubicBezTo>
                  <a:pt x="1894" y="274"/>
                  <a:pt x="1897" y="271"/>
                  <a:pt x="1897" y="266"/>
                </a:cubicBezTo>
                <a:close/>
                <a:moveTo>
                  <a:pt x="1923" y="266"/>
                </a:moveTo>
                <a:cubicBezTo>
                  <a:pt x="1923" y="261"/>
                  <a:pt x="1919" y="257"/>
                  <a:pt x="1915" y="257"/>
                </a:cubicBezTo>
                <a:cubicBezTo>
                  <a:pt x="1910" y="257"/>
                  <a:pt x="1906" y="261"/>
                  <a:pt x="1906" y="266"/>
                </a:cubicBezTo>
                <a:cubicBezTo>
                  <a:pt x="1906" y="271"/>
                  <a:pt x="1910" y="274"/>
                  <a:pt x="1915" y="274"/>
                </a:cubicBezTo>
                <a:cubicBezTo>
                  <a:pt x="1919" y="274"/>
                  <a:pt x="1923" y="271"/>
                  <a:pt x="1923" y="266"/>
                </a:cubicBezTo>
                <a:close/>
                <a:moveTo>
                  <a:pt x="1949" y="266"/>
                </a:moveTo>
                <a:cubicBezTo>
                  <a:pt x="1949" y="261"/>
                  <a:pt x="1945" y="257"/>
                  <a:pt x="1940" y="257"/>
                </a:cubicBezTo>
                <a:cubicBezTo>
                  <a:pt x="1936" y="257"/>
                  <a:pt x="1932" y="261"/>
                  <a:pt x="1932" y="266"/>
                </a:cubicBezTo>
                <a:cubicBezTo>
                  <a:pt x="1932" y="271"/>
                  <a:pt x="1936" y="274"/>
                  <a:pt x="1940" y="274"/>
                </a:cubicBezTo>
                <a:cubicBezTo>
                  <a:pt x="1945" y="274"/>
                  <a:pt x="1949" y="271"/>
                  <a:pt x="1949" y="266"/>
                </a:cubicBezTo>
                <a:close/>
                <a:moveTo>
                  <a:pt x="1975" y="266"/>
                </a:moveTo>
                <a:cubicBezTo>
                  <a:pt x="1975" y="261"/>
                  <a:pt x="1971" y="257"/>
                  <a:pt x="1966" y="257"/>
                </a:cubicBezTo>
                <a:cubicBezTo>
                  <a:pt x="1961" y="257"/>
                  <a:pt x="1957" y="261"/>
                  <a:pt x="1957" y="266"/>
                </a:cubicBezTo>
                <a:cubicBezTo>
                  <a:pt x="1957" y="271"/>
                  <a:pt x="1961" y="274"/>
                  <a:pt x="1966" y="274"/>
                </a:cubicBezTo>
                <a:cubicBezTo>
                  <a:pt x="1971" y="274"/>
                  <a:pt x="1975" y="271"/>
                  <a:pt x="1975" y="266"/>
                </a:cubicBezTo>
                <a:close/>
                <a:moveTo>
                  <a:pt x="2000" y="266"/>
                </a:moveTo>
                <a:cubicBezTo>
                  <a:pt x="2000" y="261"/>
                  <a:pt x="1997" y="257"/>
                  <a:pt x="1992" y="257"/>
                </a:cubicBezTo>
                <a:cubicBezTo>
                  <a:pt x="1987" y="257"/>
                  <a:pt x="1983" y="261"/>
                  <a:pt x="1983" y="266"/>
                </a:cubicBezTo>
                <a:cubicBezTo>
                  <a:pt x="1983" y="271"/>
                  <a:pt x="1987" y="274"/>
                  <a:pt x="1992" y="274"/>
                </a:cubicBezTo>
                <a:cubicBezTo>
                  <a:pt x="1997" y="274"/>
                  <a:pt x="2000" y="271"/>
                  <a:pt x="2000" y="266"/>
                </a:cubicBezTo>
                <a:close/>
                <a:moveTo>
                  <a:pt x="2026" y="266"/>
                </a:moveTo>
                <a:cubicBezTo>
                  <a:pt x="2026" y="261"/>
                  <a:pt x="2022" y="257"/>
                  <a:pt x="2018" y="257"/>
                </a:cubicBezTo>
                <a:cubicBezTo>
                  <a:pt x="2013" y="257"/>
                  <a:pt x="2009" y="261"/>
                  <a:pt x="2009" y="266"/>
                </a:cubicBezTo>
                <a:cubicBezTo>
                  <a:pt x="2009" y="271"/>
                  <a:pt x="2013" y="274"/>
                  <a:pt x="2018" y="274"/>
                </a:cubicBezTo>
                <a:cubicBezTo>
                  <a:pt x="2022" y="274"/>
                  <a:pt x="2026" y="271"/>
                  <a:pt x="2026" y="266"/>
                </a:cubicBezTo>
                <a:close/>
                <a:moveTo>
                  <a:pt x="2052" y="266"/>
                </a:moveTo>
                <a:cubicBezTo>
                  <a:pt x="2052" y="261"/>
                  <a:pt x="2048" y="257"/>
                  <a:pt x="2043" y="257"/>
                </a:cubicBezTo>
                <a:cubicBezTo>
                  <a:pt x="2039" y="257"/>
                  <a:pt x="2035" y="261"/>
                  <a:pt x="2035" y="266"/>
                </a:cubicBezTo>
                <a:cubicBezTo>
                  <a:pt x="2035" y="271"/>
                  <a:pt x="2039" y="274"/>
                  <a:pt x="2043" y="274"/>
                </a:cubicBezTo>
                <a:cubicBezTo>
                  <a:pt x="2048" y="274"/>
                  <a:pt x="2052" y="271"/>
                  <a:pt x="2052" y="266"/>
                </a:cubicBezTo>
                <a:close/>
                <a:moveTo>
                  <a:pt x="2078" y="266"/>
                </a:moveTo>
                <a:cubicBezTo>
                  <a:pt x="2078" y="261"/>
                  <a:pt x="2074" y="257"/>
                  <a:pt x="2069" y="257"/>
                </a:cubicBezTo>
                <a:cubicBezTo>
                  <a:pt x="2064" y="257"/>
                  <a:pt x="2061" y="261"/>
                  <a:pt x="2061" y="266"/>
                </a:cubicBezTo>
                <a:cubicBezTo>
                  <a:pt x="2061" y="271"/>
                  <a:pt x="2064" y="274"/>
                  <a:pt x="2069" y="274"/>
                </a:cubicBezTo>
                <a:cubicBezTo>
                  <a:pt x="2074" y="274"/>
                  <a:pt x="2078" y="271"/>
                  <a:pt x="2078" y="266"/>
                </a:cubicBezTo>
                <a:close/>
                <a:moveTo>
                  <a:pt x="2103" y="266"/>
                </a:moveTo>
                <a:cubicBezTo>
                  <a:pt x="2103" y="261"/>
                  <a:pt x="2100" y="257"/>
                  <a:pt x="2095" y="257"/>
                </a:cubicBezTo>
                <a:cubicBezTo>
                  <a:pt x="2090" y="257"/>
                  <a:pt x="2086" y="261"/>
                  <a:pt x="2086" y="266"/>
                </a:cubicBezTo>
                <a:cubicBezTo>
                  <a:pt x="2086" y="271"/>
                  <a:pt x="2090" y="274"/>
                  <a:pt x="2095" y="274"/>
                </a:cubicBezTo>
                <a:cubicBezTo>
                  <a:pt x="2100" y="274"/>
                  <a:pt x="2103" y="271"/>
                  <a:pt x="2103" y="266"/>
                </a:cubicBezTo>
                <a:close/>
                <a:moveTo>
                  <a:pt x="2129" y="266"/>
                </a:moveTo>
                <a:cubicBezTo>
                  <a:pt x="2129" y="261"/>
                  <a:pt x="2125" y="257"/>
                  <a:pt x="2121" y="257"/>
                </a:cubicBezTo>
                <a:cubicBezTo>
                  <a:pt x="2116" y="257"/>
                  <a:pt x="2112" y="261"/>
                  <a:pt x="2112" y="266"/>
                </a:cubicBezTo>
                <a:cubicBezTo>
                  <a:pt x="2112" y="271"/>
                  <a:pt x="2116" y="274"/>
                  <a:pt x="2121" y="274"/>
                </a:cubicBezTo>
                <a:cubicBezTo>
                  <a:pt x="2125" y="274"/>
                  <a:pt x="2129" y="271"/>
                  <a:pt x="2129" y="266"/>
                </a:cubicBezTo>
                <a:close/>
                <a:moveTo>
                  <a:pt x="2155" y="266"/>
                </a:moveTo>
                <a:cubicBezTo>
                  <a:pt x="2155" y="261"/>
                  <a:pt x="2151" y="257"/>
                  <a:pt x="2146" y="257"/>
                </a:cubicBezTo>
                <a:cubicBezTo>
                  <a:pt x="2142" y="257"/>
                  <a:pt x="2138" y="261"/>
                  <a:pt x="2138" y="266"/>
                </a:cubicBezTo>
                <a:cubicBezTo>
                  <a:pt x="2138" y="271"/>
                  <a:pt x="2142" y="274"/>
                  <a:pt x="2146" y="274"/>
                </a:cubicBezTo>
                <a:cubicBezTo>
                  <a:pt x="2151" y="274"/>
                  <a:pt x="2155" y="271"/>
                  <a:pt x="2155" y="266"/>
                </a:cubicBezTo>
                <a:close/>
                <a:moveTo>
                  <a:pt x="2181" y="266"/>
                </a:moveTo>
                <a:cubicBezTo>
                  <a:pt x="2181" y="261"/>
                  <a:pt x="2177" y="257"/>
                  <a:pt x="2172" y="257"/>
                </a:cubicBezTo>
                <a:cubicBezTo>
                  <a:pt x="2167" y="257"/>
                  <a:pt x="2164" y="261"/>
                  <a:pt x="2164" y="266"/>
                </a:cubicBezTo>
                <a:cubicBezTo>
                  <a:pt x="2164" y="271"/>
                  <a:pt x="2167" y="274"/>
                  <a:pt x="2172" y="274"/>
                </a:cubicBezTo>
                <a:cubicBezTo>
                  <a:pt x="2177" y="274"/>
                  <a:pt x="2181" y="271"/>
                  <a:pt x="2181" y="266"/>
                </a:cubicBezTo>
                <a:close/>
                <a:moveTo>
                  <a:pt x="2207" y="266"/>
                </a:moveTo>
                <a:cubicBezTo>
                  <a:pt x="2207" y="261"/>
                  <a:pt x="2203" y="257"/>
                  <a:pt x="2198" y="257"/>
                </a:cubicBezTo>
                <a:cubicBezTo>
                  <a:pt x="2193" y="257"/>
                  <a:pt x="2189" y="261"/>
                  <a:pt x="2189" y="266"/>
                </a:cubicBezTo>
                <a:cubicBezTo>
                  <a:pt x="2189" y="271"/>
                  <a:pt x="2193" y="274"/>
                  <a:pt x="2198" y="274"/>
                </a:cubicBezTo>
                <a:cubicBezTo>
                  <a:pt x="2203" y="274"/>
                  <a:pt x="2207" y="271"/>
                  <a:pt x="2207" y="266"/>
                </a:cubicBezTo>
                <a:close/>
                <a:moveTo>
                  <a:pt x="2232" y="266"/>
                </a:moveTo>
                <a:cubicBezTo>
                  <a:pt x="2232" y="261"/>
                  <a:pt x="2228" y="257"/>
                  <a:pt x="2224" y="257"/>
                </a:cubicBezTo>
                <a:cubicBezTo>
                  <a:pt x="2219" y="257"/>
                  <a:pt x="2215" y="261"/>
                  <a:pt x="2215" y="266"/>
                </a:cubicBezTo>
                <a:cubicBezTo>
                  <a:pt x="2215" y="271"/>
                  <a:pt x="2219" y="274"/>
                  <a:pt x="2224" y="274"/>
                </a:cubicBezTo>
                <a:cubicBezTo>
                  <a:pt x="2228" y="274"/>
                  <a:pt x="2232" y="271"/>
                  <a:pt x="2232" y="266"/>
                </a:cubicBezTo>
                <a:close/>
                <a:moveTo>
                  <a:pt x="2258" y="266"/>
                </a:moveTo>
                <a:cubicBezTo>
                  <a:pt x="2258" y="261"/>
                  <a:pt x="2254" y="257"/>
                  <a:pt x="2249" y="257"/>
                </a:cubicBezTo>
                <a:cubicBezTo>
                  <a:pt x="2245" y="257"/>
                  <a:pt x="2241" y="261"/>
                  <a:pt x="2241" y="266"/>
                </a:cubicBezTo>
                <a:cubicBezTo>
                  <a:pt x="2241" y="271"/>
                  <a:pt x="2245" y="274"/>
                  <a:pt x="2249" y="274"/>
                </a:cubicBezTo>
                <a:cubicBezTo>
                  <a:pt x="2254" y="274"/>
                  <a:pt x="2258" y="271"/>
                  <a:pt x="2258" y="266"/>
                </a:cubicBezTo>
                <a:close/>
                <a:moveTo>
                  <a:pt x="2310" y="266"/>
                </a:moveTo>
                <a:cubicBezTo>
                  <a:pt x="2310" y="261"/>
                  <a:pt x="2306" y="257"/>
                  <a:pt x="2301" y="257"/>
                </a:cubicBezTo>
                <a:cubicBezTo>
                  <a:pt x="2296" y="257"/>
                  <a:pt x="2292" y="261"/>
                  <a:pt x="2292" y="266"/>
                </a:cubicBezTo>
                <a:cubicBezTo>
                  <a:pt x="2292" y="271"/>
                  <a:pt x="2296" y="274"/>
                  <a:pt x="2301" y="274"/>
                </a:cubicBezTo>
                <a:cubicBezTo>
                  <a:pt x="2306" y="274"/>
                  <a:pt x="2310" y="271"/>
                  <a:pt x="2310" y="266"/>
                </a:cubicBezTo>
                <a:close/>
                <a:moveTo>
                  <a:pt x="2335" y="266"/>
                </a:moveTo>
                <a:cubicBezTo>
                  <a:pt x="2335" y="261"/>
                  <a:pt x="2331" y="257"/>
                  <a:pt x="2327" y="257"/>
                </a:cubicBezTo>
                <a:cubicBezTo>
                  <a:pt x="2322" y="257"/>
                  <a:pt x="2318" y="261"/>
                  <a:pt x="2318" y="266"/>
                </a:cubicBezTo>
                <a:cubicBezTo>
                  <a:pt x="2318" y="271"/>
                  <a:pt x="2322" y="274"/>
                  <a:pt x="2327" y="274"/>
                </a:cubicBezTo>
                <a:cubicBezTo>
                  <a:pt x="2331" y="274"/>
                  <a:pt x="2335" y="271"/>
                  <a:pt x="2335" y="266"/>
                </a:cubicBezTo>
                <a:close/>
                <a:moveTo>
                  <a:pt x="2361" y="266"/>
                </a:moveTo>
                <a:cubicBezTo>
                  <a:pt x="2361" y="261"/>
                  <a:pt x="2357" y="257"/>
                  <a:pt x="2352" y="257"/>
                </a:cubicBezTo>
                <a:cubicBezTo>
                  <a:pt x="2348" y="257"/>
                  <a:pt x="2344" y="261"/>
                  <a:pt x="2344" y="266"/>
                </a:cubicBezTo>
                <a:cubicBezTo>
                  <a:pt x="2344" y="271"/>
                  <a:pt x="2348" y="274"/>
                  <a:pt x="2352" y="274"/>
                </a:cubicBezTo>
                <a:cubicBezTo>
                  <a:pt x="2357" y="274"/>
                  <a:pt x="2361" y="271"/>
                  <a:pt x="2361" y="266"/>
                </a:cubicBezTo>
                <a:close/>
                <a:moveTo>
                  <a:pt x="2387" y="266"/>
                </a:moveTo>
                <a:cubicBezTo>
                  <a:pt x="2387" y="261"/>
                  <a:pt x="2383" y="257"/>
                  <a:pt x="2378" y="257"/>
                </a:cubicBezTo>
                <a:cubicBezTo>
                  <a:pt x="2373" y="257"/>
                  <a:pt x="2370" y="261"/>
                  <a:pt x="2370" y="266"/>
                </a:cubicBezTo>
                <a:cubicBezTo>
                  <a:pt x="2370" y="271"/>
                  <a:pt x="2373" y="274"/>
                  <a:pt x="2378" y="274"/>
                </a:cubicBezTo>
                <a:cubicBezTo>
                  <a:pt x="2383" y="274"/>
                  <a:pt x="2387" y="271"/>
                  <a:pt x="2387" y="266"/>
                </a:cubicBezTo>
                <a:close/>
                <a:moveTo>
                  <a:pt x="2413" y="266"/>
                </a:moveTo>
                <a:cubicBezTo>
                  <a:pt x="2413" y="261"/>
                  <a:pt x="2409" y="257"/>
                  <a:pt x="2404" y="257"/>
                </a:cubicBezTo>
                <a:cubicBezTo>
                  <a:pt x="2399" y="257"/>
                  <a:pt x="2395" y="261"/>
                  <a:pt x="2395" y="266"/>
                </a:cubicBezTo>
                <a:cubicBezTo>
                  <a:pt x="2395" y="271"/>
                  <a:pt x="2399" y="274"/>
                  <a:pt x="2404" y="274"/>
                </a:cubicBezTo>
                <a:cubicBezTo>
                  <a:pt x="2409" y="274"/>
                  <a:pt x="2413" y="271"/>
                  <a:pt x="2413" y="266"/>
                </a:cubicBezTo>
                <a:close/>
                <a:moveTo>
                  <a:pt x="841" y="292"/>
                </a:moveTo>
                <a:cubicBezTo>
                  <a:pt x="841" y="287"/>
                  <a:pt x="837" y="283"/>
                  <a:pt x="833" y="283"/>
                </a:cubicBezTo>
                <a:cubicBezTo>
                  <a:pt x="828" y="283"/>
                  <a:pt x="824" y="287"/>
                  <a:pt x="824" y="292"/>
                </a:cubicBezTo>
                <a:cubicBezTo>
                  <a:pt x="824" y="296"/>
                  <a:pt x="828" y="300"/>
                  <a:pt x="833" y="300"/>
                </a:cubicBezTo>
                <a:cubicBezTo>
                  <a:pt x="837" y="300"/>
                  <a:pt x="841" y="296"/>
                  <a:pt x="841" y="292"/>
                </a:cubicBezTo>
                <a:close/>
                <a:moveTo>
                  <a:pt x="867" y="292"/>
                </a:moveTo>
                <a:cubicBezTo>
                  <a:pt x="867" y="287"/>
                  <a:pt x="863" y="283"/>
                  <a:pt x="858" y="283"/>
                </a:cubicBezTo>
                <a:cubicBezTo>
                  <a:pt x="854" y="283"/>
                  <a:pt x="850" y="287"/>
                  <a:pt x="850" y="292"/>
                </a:cubicBezTo>
                <a:cubicBezTo>
                  <a:pt x="850" y="296"/>
                  <a:pt x="854" y="300"/>
                  <a:pt x="858" y="300"/>
                </a:cubicBezTo>
                <a:cubicBezTo>
                  <a:pt x="863" y="300"/>
                  <a:pt x="867" y="296"/>
                  <a:pt x="867" y="292"/>
                </a:cubicBezTo>
                <a:close/>
                <a:moveTo>
                  <a:pt x="893" y="292"/>
                </a:moveTo>
                <a:cubicBezTo>
                  <a:pt x="893" y="287"/>
                  <a:pt x="889" y="283"/>
                  <a:pt x="884" y="283"/>
                </a:cubicBezTo>
                <a:cubicBezTo>
                  <a:pt x="879" y="283"/>
                  <a:pt x="876" y="287"/>
                  <a:pt x="876" y="292"/>
                </a:cubicBezTo>
                <a:cubicBezTo>
                  <a:pt x="876" y="296"/>
                  <a:pt x="879" y="300"/>
                  <a:pt x="884" y="300"/>
                </a:cubicBezTo>
                <a:cubicBezTo>
                  <a:pt x="889" y="300"/>
                  <a:pt x="893" y="296"/>
                  <a:pt x="893" y="292"/>
                </a:cubicBezTo>
                <a:close/>
                <a:moveTo>
                  <a:pt x="919" y="292"/>
                </a:moveTo>
                <a:cubicBezTo>
                  <a:pt x="919" y="287"/>
                  <a:pt x="915" y="283"/>
                  <a:pt x="910" y="283"/>
                </a:cubicBezTo>
                <a:cubicBezTo>
                  <a:pt x="905" y="283"/>
                  <a:pt x="901" y="287"/>
                  <a:pt x="901" y="292"/>
                </a:cubicBezTo>
                <a:cubicBezTo>
                  <a:pt x="901" y="296"/>
                  <a:pt x="905" y="300"/>
                  <a:pt x="910" y="300"/>
                </a:cubicBezTo>
                <a:cubicBezTo>
                  <a:pt x="915" y="300"/>
                  <a:pt x="919" y="296"/>
                  <a:pt x="919" y="292"/>
                </a:cubicBezTo>
                <a:close/>
                <a:moveTo>
                  <a:pt x="944" y="292"/>
                </a:moveTo>
                <a:cubicBezTo>
                  <a:pt x="944" y="287"/>
                  <a:pt x="940" y="283"/>
                  <a:pt x="936" y="283"/>
                </a:cubicBezTo>
                <a:cubicBezTo>
                  <a:pt x="931" y="283"/>
                  <a:pt x="927" y="287"/>
                  <a:pt x="927" y="292"/>
                </a:cubicBezTo>
                <a:cubicBezTo>
                  <a:pt x="927" y="296"/>
                  <a:pt x="931" y="300"/>
                  <a:pt x="936" y="300"/>
                </a:cubicBezTo>
                <a:cubicBezTo>
                  <a:pt x="940" y="300"/>
                  <a:pt x="944" y="296"/>
                  <a:pt x="944" y="292"/>
                </a:cubicBezTo>
                <a:close/>
                <a:moveTo>
                  <a:pt x="970" y="292"/>
                </a:moveTo>
                <a:cubicBezTo>
                  <a:pt x="970" y="287"/>
                  <a:pt x="966" y="283"/>
                  <a:pt x="961" y="283"/>
                </a:cubicBezTo>
                <a:cubicBezTo>
                  <a:pt x="957" y="283"/>
                  <a:pt x="953" y="287"/>
                  <a:pt x="953" y="292"/>
                </a:cubicBezTo>
                <a:cubicBezTo>
                  <a:pt x="953" y="296"/>
                  <a:pt x="957" y="300"/>
                  <a:pt x="961" y="300"/>
                </a:cubicBezTo>
                <a:cubicBezTo>
                  <a:pt x="966" y="300"/>
                  <a:pt x="970" y="296"/>
                  <a:pt x="970" y="292"/>
                </a:cubicBezTo>
                <a:close/>
                <a:moveTo>
                  <a:pt x="996" y="292"/>
                </a:moveTo>
                <a:cubicBezTo>
                  <a:pt x="996" y="287"/>
                  <a:pt x="992" y="283"/>
                  <a:pt x="987" y="283"/>
                </a:cubicBezTo>
                <a:cubicBezTo>
                  <a:pt x="983" y="283"/>
                  <a:pt x="979" y="287"/>
                  <a:pt x="979" y="292"/>
                </a:cubicBezTo>
                <a:cubicBezTo>
                  <a:pt x="979" y="296"/>
                  <a:pt x="983" y="300"/>
                  <a:pt x="987" y="300"/>
                </a:cubicBezTo>
                <a:cubicBezTo>
                  <a:pt x="992" y="300"/>
                  <a:pt x="996" y="296"/>
                  <a:pt x="996" y="292"/>
                </a:cubicBezTo>
                <a:close/>
                <a:moveTo>
                  <a:pt x="1022" y="292"/>
                </a:moveTo>
                <a:cubicBezTo>
                  <a:pt x="1022" y="287"/>
                  <a:pt x="1018" y="283"/>
                  <a:pt x="1013" y="283"/>
                </a:cubicBezTo>
                <a:cubicBezTo>
                  <a:pt x="1008" y="283"/>
                  <a:pt x="1004" y="287"/>
                  <a:pt x="1004" y="292"/>
                </a:cubicBezTo>
                <a:cubicBezTo>
                  <a:pt x="1004" y="296"/>
                  <a:pt x="1008" y="300"/>
                  <a:pt x="1013" y="300"/>
                </a:cubicBezTo>
                <a:cubicBezTo>
                  <a:pt x="1018" y="300"/>
                  <a:pt x="1022" y="296"/>
                  <a:pt x="1022" y="292"/>
                </a:cubicBezTo>
                <a:close/>
                <a:moveTo>
                  <a:pt x="1047" y="292"/>
                </a:moveTo>
                <a:cubicBezTo>
                  <a:pt x="1047" y="287"/>
                  <a:pt x="1044" y="283"/>
                  <a:pt x="1039" y="283"/>
                </a:cubicBezTo>
                <a:cubicBezTo>
                  <a:pt x="1034" y="283"/>
                  <a:pt x="1030" y="287"/>
                  <a:pt x="1030" y="292"/>
                </a:cubicBezTo>
                <a:cubicBezTo>
                  <a:pt x="1030" y="296"/>
                  <a:pt x="1034" y="300"/>
                  <a:pt x="1039" y="300"/>
                </a:cubicBezTo>
                <a:cubicBezTo>
                  <a:pt x="1044" y="300"/>
                  <a:pt x="1047" y="296"/>
                  <a:pt x="1047" y="292"/>
                </a:cubicBezTo>
                <a:close/>
                <a:moveTo>
                  <a:pt x="1434" y="292"/>
                </a:moveTo>
                <a:cubicBezTo>
                  <a:pt x="1434" y="287"/>
                  <a:pt x="1430" y="283"/>
                  <a:pt x="1425" y="283"/>
                </a:cubicBezTo>
                <a:cubicBezTo>
                  <a:pt x="1420" y="283"/>
                  <a:pt x="1417" y="287"/>
                  <a:pt x="1417" y="292"/>
                </a:cubicBezTo>
                <a:cubicBezTo>
                  <a:pt x="1417" y="296"/>
                  <a:pt x="1420" y="300"/>
                  <a:pt x="1425" y="300"/>
                </a:cubicBezTo>
                <a:cubicBezTo>
                  <a:pt x="1430" y="300"/>
                  <a:pt x="1434" y="296"/>
                  <a:pt x="1434" y="292"/>
                </a:cubicBezTo>
                <a:close/>
                <a:moveTo>
                  <a:pt x="1459" y="292"/>
                </a:moveTo>
                <a:cubicBezTo>
                  <a:pt x="1459" y="287"/>
                  <a:pt x="1456" y="283"/>
                  <a:pt x="1451" y="283"/>
                </a:cubicBezTo>
                <a:cubicBezTo>
                  <a:pt x="1446" y="283"/>
                  <a:pt x="1442" y="287"/>
                  <a:pt x="1442" y="292"/>
                </a:cubicBezTo>
                <a:cubicBezTo>
                  <a:pt x="1442" y="296"/>
                  <a:pt x="1446" y="300"/>
                  <a:pt x="1451" y="300"/>
                </a:cubicBezTo>
                <a:cubicBezTo>
                  <a:pt x="1456" y="300"/>
                  <a:pt x="1459" y="296"/>
                  <a:pt x="1459" y="292"/>
                </a:cubicBezTo>
                <a:close/>
                <a:moveTo>
                  <a:pt x="1485" y="292"/>
                </a:moveTo>
                <a:cubicBezTo>
                  <a:pt x="1485" y="287"/>
                  <a:pt x="1481" y="283"/>
                  <a:pt x="1477" y="283"/>
                </a:cubicBezTo>
                <a:cubicBezTo>
                  <a:pt x="1472" y="283"/>
                  <a:pt x="1468" y="287"/>
                  <a:pt x="1468" y="292"/>
                </a:cubicBezTo>
                <a:cubicBezTo>
                  <a:pt x="1468" y="296"/>
                  <a:pt x="1472" y="300"/>
                  <a:pt x="1477" y="300"/>
                </a:cubicBezTo>
                <a:cubicBezTo>
                  <a:pt x="1481" y="300"/>
                  <a:pt x="1485" y="296"/>
                  <a:pt x="1485" y="292"/>
                </a:cubicBezTo>
                <a:close/>
                <a:moveTo>
                  <a:pt x="1794" y="292"/>
                </a:moveTo>
                <a:cubicBezTo>
                  <a:pt x="1794" y="287"/>
                  <a:pt x="1791" y="283"/>
                  <a:pt x="1786" y="283"/>
                </a:cubicBezTo>
                <a:cubicBezTo>
                  <a:pt x="1781" y="283"/>
                  <a:pt x="1777" y="287"/>
                  <a:pt x="1777" y="292"/>
                </a:cubicBezTo>
                <a:cubicBezTo>
                  <a:pt x="1777" y="296"/>
                  <a:pt x="1781" y="300"/>
                  <a:pt x="1786" y="300"/>
                </a:cubicBezTo>
                <a:cubicBezTo>
                  <a:pt x="1791" y="300"/>
                  <a:pt x="1794" y="296"/>
                  <a:pt x="1794" y="292"/>
                </a:cubicBezTo>
                <a:close/>
                <a:moveTo>
                  <a:pt x="1820" y="292"/>
                </a:moveTo>
                <a:cubicBezTo>
                  <a:pt x="1820" y="287"/>
                  <a:pt x="1816" y="283"/>
                  <a:pt x="1812" y="283"/>
                </a:cubicBezTo>
                <a:cubicBezTo>
                  <a:pt x="1807" y="283"/>
                  <a:pt x="1803" y="287"/>
                  <a:pt x="1803" y="292"/>
                </a:cubicBezTo>
                <a:cubicBezTo>
                  <a:pt x="1803" y="296"/>
                  <a:pt x="1807" y="300"/>
                  <a:pt x="1812" y="300"/>
                </a:cubicBezTo>
                <a:cubicBezTo>
                  <a:pt x="1816" y="300"/>
                  <a:pt x="1820" y="296"/>
                  <a:pt x="1820" y="292"/>
                </a:cubicBezTo>
                <a:close/>
                <a:moveTo>
                  <a:pt x="1846" y="292"/>
                </a:moveTo>
                <a:cubicBezTo>
                  <a:pt x="1846" y="287"/>
                  <a:pt x="1842" y="283"/>
                  <a:pt x="1837" y="283"/>
                </a:cubicBezTo>
                <a:cubicBezTo>
                  <a:pt x="1833" y="283"/>
                  <a:pt x="1829" y="287"/>
                  <a:pt x="1829" y="292"/>
                </a:cubicBezTo>
                <a:cubicBezTo>
                  <a:pt x="1829" y="296"/>
                  <a:pt x="1833" y="300"/>
                  <a:pt x="1837" y="300"/>
                </a:cubicBezTo>
                <a:cubicBezTo>
                  <a:pt x="1842" y="300"/>
                  <a:pt x="1846" y="296"/>
                  <a:pt x="1846" y="292"/>
                </a:cubicBezTo>
                <a:close/>
                <a:moveTo>
                  <a:pt x="1872" y="292"/>
                </a:moveTo>
                <a:cubicBezTo>
                  <a:pt x="1872" y="287"/>
                  <a:pt x="1868" y="283"/>
                  <a:pt x="1863" y="283"/>
                </a:cubicBezTo>
                <a:cubicBezTo>
                  <a:pt x="1858" y="283"/>
                  <a:pt x="1854" y="287"/>
                  <a:pt x="1854" y="292"/>
                </a:cubicBezTo>
                <a:cubicBezTo>
                  <a:pt x="1854" y="296"/>
                  <a:pt x="1858" y="300"/>
                  <a:pt x="1863" y="300"/>
                </a:cubicBezTo>
                <a:cubicBezTo>
                  <a:pt x="1868" y="300"/>
                  <a:pt x="1872" y="296"/>
                  <a:pt x="1872" y="292"/>
                </a:cubicBezTo>
                <a:close/>
                <a:moveTo>
                  <a:pt x="1897" y="292"/>
                </a:moveTo>
                <a:cubicBezTo>
                  <a:pt x="1897" y="287"/>
                  <a:pt x="1894" y="283"/>
                  <a:pt x="1889" y="283"/>
                </a:cubicBezTo>
                <a:cubicBezTo>
                  <a:pt x="1884" y="283"/>
                  <a:pt x="1880" y="287"/>
                  <a:pt x="1880" y="292"/>
                </a:cubicBezTo>
                <a:cubicBezTo>
                  <a:pt x="1880" y="296"/>
                  <a:pt x="1884" y="300"/>
                  <a:pt x="1889" y="300"/>
                </a:cubicBezTo>
                <a:cubicBezTo>
                  <a:pt x="1894" y="300"/>
                  <a:pt x="1897" y="296"/>
                  <a:pt x="1897" y="292"/>
                </a:cubicBezTo>
                <a:close/>
                <a:moveTo>
                  <a:pt x="1923" y="292"/>
                </a:moveTo>
                <a:cubicBezTo>
                  <a:pt x="1923" y="287"/>
                  <a:pt x="1919" y="283"/>
                  <a:pt x="1915" y="283"/>
                </a:cubicBezTo>
                <a:cubicBezTo>
                  <a:pt x="1910" y="283"/>
                  <a:pt x="1906" y="287"/>
                  <a:pt x="1906" y="292"/>
                </a:cubicBezTo>
                <a:cubicBezTo>
                  <a:pt x="1906" y="296"/>
                  <a:pt x="1910" y="300"/>
                  <a:pt x="1915" y="300"/>
                </a:cubicBezTo>
                <a:cubicBezTo>
                  <a:pt x="1919" y="300"/>
                  <a:pt x="1923" y="296"/>
                  <a:pt x="1923" y="292"/>
                </a:cubicBezTo>
                <a:close/>
                <a:moveTo>
                  <a:pt x="1949" y="292"/>
                </a:moveTo>
                <a:cubicBezTo>
                  <a:pt x="1949" y="287"/>
                  <a:pt x="1945" y="283"/>
                  <a:pt x="1940" y="283"/>
                </a:cubicBezTo>
                <a:cubicBezTo>
                  <a:pt x="1936" y="283"/>
                  <a:pt x="1932" y="287"/>
                  <a:pt x="1932" y="292"/>
                </a:cubicBezTo>
                <a:cubicBezTo>
                  <a:pt x="1932" y="296"/>
                  <a:pt x="1936" y="300"/>
                  <a:pt x="1940" y="300"/>
                </a:cubicBezTo>
                <a:cubicBezTo>
                  <a:pt x="1945" y="300"/>
                  <a:pt x="1949" y="296"/>
                  <a:pt x="1949" y="292"/>
                </a:cubicBezTo>
                <a:close/>
                <a:moveTo>
                  <a:pt x="1975" y="292"/>
                </a:moveTo>
                <a:cubicBezTo>
                  <a:pt x="1975" y="287"/>
                  <a:pt x="1971" y="283"/>
                  <a:pt x="1966" y="283"/>
                </a:cubicBezTo>
                <a:cubicBezTo>
                  <a:pt x="1961" y="283"/>
                  <a:pt x="1957" y="287"/>
                  <a:pt x="1957" y="292"/>
                </a:cubicBezTo>
                <a:cubicBezTo>
                  <a:pt x="1957" y="296"/>
                  <a:pt x="1961" y="300"/>
                  <a:pt x="1966" y="300"/>
                </a:cubicBezTo>
                <a:cubicBezTo>
                  <a:pt x="1971" y="300"/>
                  <a:pt x="1975" y="296"/>
                  <a:pt x="1975" y="292"/>
                </a:cubicBezTo>
                <a:close/>
                <a:moveTo>
                  <a:pt x="2000" y="292"/>
                </a:moveTo>
                <a:cubicBezTo>
                  <a:pt x="2000" y="287"/>
                  <a:pt x="1997" y="283"/>
                  <a:pt x="1992" y="283"/>
                </a:cubicBezTo>
                <a:cubicBezTo>
                  <a:pt x="1987" y="283"/>
                  <a:pt x="1983" y="287"/>
                  <a:pt x="1983" y="292"/>
                </a:cubicBezTo>
                <a:cubicBezTo>
                  <a:pt x="1983" y="296"/>
                  <a:pt x="1987" y="300"/>
                  <a:pt x="1992" y="300"/>
                </a:cubicBezTo>
                <a:cubicBezTo>
                  <a:pt x="1997" y="300"/>
                  <a:pt x="2000" y="296"/>
                  <a:pt x="2000" y="292"/>
                </a:cubicBezTo>
                <a:close/>
                <a:moveTo>
                  <a:pt x="2026" y="292"/>
                </a:moveTo>
                <a:cubicBezTo>
                  <a:pt x="2026" y="287"/>
                  <a:pt x="2022" y="283"/>
                  <a:pt x="2018" y="283"/>
                </a:cubicBezTo>
                <a:cubicBezTo>
                  <a:pt x="2013" y="283"/>
                  <a:pt x="2009" y="287"/>
                  <a:pt x="2009" y="292"/>
                </a:cubicBezTo>
                <a:cubicBezTo>
                  <a:pt x="2009" y="296"/>
                  <a:pt x="2013" y="300"/>
                  <a:pt x="2018" y="300"/>
                </a:cubicBezTo>
                <a:cubicBezTo>
                  <a:pt x="2022" y="300"/>
                  <a:pt x="2026" y="296"/>
                  <a:pt x="2026" y="292"/>
                </a:cubicBezTo>
                <a:close/>
                <a:moveTo>
                  <a:pt x="2052" y="292"/>
                </a:moveTo>
                <a:cubicBezTo>
                  <a:pt x="2052" y="287"/>
                  <a:pt x="2048" y="283"/>
                  <a:pt x="2043" y="283"/>
                </a:cubicBezTo>
                <a:cubicBezTo>
                  <a:pt x="2039" y="283"/>
                  <a:pt x="2035" y="287"/>
                  <a:pt x="2035" y="292"/>
                </a:cubicBezTo>
                <a:cubicBezTo>
                  <a:pt x="2035" y="296"/>
                  <a:pt x="2039" y="300"/>
                  <a:pt x="2043" y="300"/>
                </a:cubicBezTo>
                <a:cubicBezTo>
                  <a:pt x="2048" y="300"/>
                  <a:pt x="2052" y="296"/>
                  <a:pt x="2052" y="292"/>
                </a:cubicBezTo>
                <a:close/>
                <a:moveTo>
                  <a:pt x="2078" y="292"/>
                </a:moveTo>
                <a:cubicBezTo>
                  <a:pt x="2078" y="287"/>
                  <a:pt x="2074" y="283"/>
                  <a:pt x="2069" y="283"/>
                </a:cubicBezTo>
                <a:cubicBezTo>
                  <a:pt x="2064" y="283"/>
                  <a:pt x="2061" y="287"/>
                  <a:pt x="2061" y="292"/>
                </a:cubicBezTo>
                <a:cubicBezTo>
                  <a:pt x="2061" y="296"/>
                  <a:pt x="2064" y="300"/>
                  <a:pt x="2069" y="300"/>
                </a:cubicBezTo>
                <a:cubicBezTo>
                  <a:pt x="2074" y="300"/>
                  <a:pt x="2078" y="296"/>
                  <a:pt x="2078" y="292"/>
                </a:cubicBezTo>
                <a:close/>
                <a:moveTo>
                  <a:pt x="2103" y="292"/>
                </a:moveTo>
                <a:cubicBezTo>
                  <a:pt x="2103" y="287"/>
                  <a:pt x="2100" y="283"/>
                  <a:pt x="2095" y="283"/>
                </a:cubicBezTo>
                <a:cubicBezTo>
                  <a:pt x="2090" y="283"/>
                  <a:pt x="2086" y="287"/>
                  <a:pt x="2086" y="292"/>
                </a:cubicBezTo>
                <a:cubicBezTo>
                  <a:pt x="2086" y="296"/>
                  <a:pt x="2090" y="300"/>
                  <a:pt x="2095" y="300"/>
                </a:cubicBezTo>
                <a:cubicBezTo>
                  <a:pt x="2100" y="300"/>
                  <a:pt x="2103" y="296"/>
                  <a:pt x="2103" y="292"/>
                </a:cubicBezTo>
                <a:close/>
                <a:moveTo>
                  <a:pt x="2129" y="292"/>
                </a:moveTo>
                <a:cubicBezTo>
                  <a:pt x="2129" y="287"/>
                  <a:pt x="2125" y="283"/>
                  <a:pt x="2121" y="283"/>
                </a:cubicBezTo>
                <a:cubicBezTo>
                  <a:pt x="2116" y="283"/>
                  <a:pt x="2112" y="287"/>
                  <a:pt x="2112" y="292"/>
                </a:cubicBezTo>
                <a:cubicBezTo>
                  <a:pt x="2112" y="296"/>
                  <a:pt x="2116" y="300"/>
                  <a:pt x="2121" y="300"/>
                </a:cubicBezTo>
                <a:cubicBezTo>
                  <a:pt x="2125" y="300"/>
                  <a:pt x="2129" y="296"/>
                  <a:pt x="2129" y="292"/>
                </a:cubicBezTo>
                <a:close/>
                <a:moveTo>
                  <a:pt x="2155" y="292"/>
                </a:moveTo>
                <a:cubicBezTo>
                  <a:pt x="2155" y="287"/>
                  <a:pt x="2151" y="283"/>
                  <a:pt x="2146" y="283"/>
                </a:cubicBezTo>
                <a:cubicBezTo>
                  <a:pt x="2142" y="283"/>
                  <a:pt x="2138" y="287"/>
                  <a:pt x="2138" y="292"/>
                </a:cubicBezTo>
                <a:cubicBezTo>
                  <a:pt x="2138" y="296"/>
                  <a:pt x="2142" y="300"/>
                  <a:pt x="2146" y="300"/>
                </a:cubicBezTo>
                <a:cubicBezTo>
                  <a:pt x="2151" y="300"/>
                  <a:pt x="2155" y="296"/>
                  <a:pt x="2155" y="292"/>
                </a:cubicBezTo>
                <a:close/>
                <a:moveTo>
                  <a:pt x="2181" y="292"/>
                </a:moveTo>
                <a:cubicBezTo>
                  <a:pt x="2181" y="287"/>
                  <a:pt x="2177" y="283"/>
                  <a:pt x="2172" y="283"/>
                </a:cubicBezTo>
                <a:cubicBezTo>
                  <a:pt x="2167" y="283"/>
                  <a:pt x="2164" y="287"/>
                  <a:pt x="2164" y="292"/>
                </a:cubicBezTo>
                <a:cubicBezTo>
                  <a:pt x="2164" y="296"/>
                  <a:pt x="2167" y="300"/>
                  <a:pt x="2172" y="300"/>
                </a:cubicBezTo>
                <a:cubicBezTo>
                  <a:pt x="2177" y="300"/>
                  <a:pt x="2181" y="296"/>
                  <a:pt x="2181" y="292"/>
                </a:cubicBezTo>
                <a:close/>
                <a:moveTo>
                  <a:pt x="2207" y="292"/>
                </a:moveTo>
                <a:cubicBezTo>
                  <a:pt x="2207" y="287"/>
                  <a:pt x="2203" y="283"/>
                  <a:pt x="2198" y="283"/>
                </a:cubicBezTo>
                <a:cubicBezTo>
                  <a:pt x="2193" y="283"/>
                  <a:pt x="2189" y="287"/>
                  <a:pt x="2189" y="292"/>
                </a:cubicBezTo>
                <a:cubicBezTo>
                  <a:pt x="2189" y="296"/>
                  <a:pt x="2193" y="300"/>
                  <a:pt x="2198" y="300"/>
                </a:cubicBezTo>
                <a:cubicBezTo>
                  <a:pt x="2203" y="300"/>
                  <a:pt x="2207" y="296"/>
                  <a:pt x="2207" y="292"/>
                </a:cubicBezTo>
                <a:close/>
                <a:moveTo>
                  <a:pt x="2232" y="292"/>
                </a:moveTo>
                <a:cubicBezTo>
                  <a:pt x="2232" y="287"/>
                  <a:pt x="2228" y="283"/>
                  <a:pt x="2224" y="283"/>
                </a:cubicBezTo>
                <a:cubicBezTo>
                  <a:pt x="2219" y="283"/>
                  <a:pt x="2215" y="287"/>
                  <a:pt x="2215" y="292"/>
                </a:cubicBezTo>
                <a:cubicBezTo>
                  <a:pt x="2215" y="296"/>
                  <a:pt x="2219" y="300"/>
                  <a:pt x="2224" y="300"/>
                </a:cubicBezTo>
                <a:cubicBezTo>
                  <a:pt x="2228" y="300"/>
                  <a:pt x="2232" y="296"/>
                  <a:pt x="2232" y="292"/>
                </a:cubicBezTo>
                <a:close/>
                <a:moveTo>
                  <a:pt x="2258" y="292"/>
                </a:moveTo>
                <a:cubicBezTo>
                  <a:pt x="2258" y="287"/>
                  <a:pt x="2254" y="283"/>
                  <a:pt x="2249" y="283"/>
                </a:cubicBezTo>
                <a:cubicBezTo>
                  <a:pt x="2245" y="283"/>
                  <a:pt x="2241" y="287"/>
                  <a:pt x="2241" y="292"/>
                </a:cubicBezTo>
                <a:cubicBezTo>
                  <a:pt x="2241" y="296"/>
                  <a:pt x="2245" y="300"/>
                  <a:pt x="2249" y="300"/>
                </a:cubicBezTo>
                <a:cubicBezTo>
                  <a:pt x="2254" y="300"/>
                  <a:pt x="2258" y="296"/>
                  <a:pt x="2258" y="292"/>
                </a:cubicBezTo>
                <a:close/>
                <a:moveTo>
                  <a:pt x="2310" y="292"/>
                </a:moveTo>
                <a:cubicBezTo>
                  <a:pt x="2310" y="287"/>
                  <a:pt x="2306" y="283"/>
                  <a:pt x="2301" y="283"/>
                </a:cubicBezTo>
                <a:cubicBezTo>
                  <a:pt x="2296" y="283"/>
                  <a:pt x="2292" y="287"/>
                  <a:pt x="2292" y="292"/>
                </a:cubicBezTo>
                <a:cubicBezTo>
                  <a:pt x="2292" y="296"/>
                  <a:pt x="2296" y="300"/>
                  <a:pt x="2301" y="300"/>
                </a:cubicBezTo>
                <a:cubicBezTo>
                  <a:pt x="2306" y="300"/>
                  <a:pt x="2310" y="296"/>
                  <a:pt x="2310" y="292"/>
                </a:cubicBezTo>
                <a:close/>
                <a:moveTo>
                  <a:pt x="2335" y="292"/>
                </a:moveTo>
                <a:cubicBezTo>
                  <a:pt x="2335" y="287"/>
                  <a:pt x="2331" y="283"/>
                  <a:pt x="2327" y="283"/>
                </a:cubicBezTo>
                <a:cubicBezTo>
                  <a:pt x="2322" y="283"/>
                  <a:pt x="2318" y="287"/>
                  <a:pt x="2318" y="292"/>
                </a:cubicBezTo>
                <a:cubicBezTo>
                  <a:pt x="2318" y="296"/>
                  <a:pt x="2322" y="300"/>
                  <a:pt x="2327" y="300"/>
                </a:cubicBezTo>
                <a:cubicBezTo>
                  <a:pt x="2331" y="300"/>
                  <a:pt x="2335" y="296"/>
                  <a:pt x="2335" y="292"/>
                </a:cubicBezTo>
                <a:close/>
                <a:moveTo>
                  <a:pt x="2361" y="292"/>
                </a:moveTo>
                <a:cubicBezTo>
                  <a:pt x="2361" y="287"/>
                  <a:pt x="2357" y="283"/>
                  <a:pt x="2352" y="283"/>
                </a:cubicBezTo>
                <a:cubicBezTo>
                  <a:pt x="2348" y="283"/>
                  <a:pt x="2344" y="287"/>
                  <a:pt x="2344" y="292"/>
                </a:cubicBezTo>
                <a:cubicBezTo>
                  <a:pt x="2344" y="296"/>
                  <a:pt x="2348" y="300"/>
                  <a:pt x="2352" y="300"/>
                </a:cubicBezTo>
                <a:cubicBezTo>
                  <a:pt x="2357" y="300"/>
                  <a:pt x="2361" y="296"/>
                  <a:pt x="2361" y="292"/>
                </a:cubicBezTo>
                <a:close/>
                <a:moveTo>
                  <a:pt x="2387" y="292"/>
                </a:moveTo>
                <a:cubicBezTo>
                  <a:pt x="2387" y="287"/>
                  <a:pt x="2383" y="283"/>
                  <a:pt x="2378" y="283"/>
                </a:cubicBezTo>
                <a:cubicBezTo>
                  <a:pt x="2373" y="283"/>
                  <a:pt x="2370" y="287"/>
                  <a:pt x="2370" y="292"/>
                </a:cubicBezTo>
                <a:cubicBezTo>
                  <a:pt x="2370" y="296"/>
                  <a:pt x="2373" y="300"/>
                  <a:pt x="2378" y="300"/>
                </a:cubicBezTo>
                <a:cubicBezTo>
                  <a:pt x="2383" y="300"/>
                  <a:pt x="2387" y="296"/>
                  <a:pt x="2387" y="292"/>
                </a:cubicBezTo>
                <a:close/>
                <a:moveTo>
                  <a:pt x="2413" y="292"/>
                </a:moveTo>
                <a:cubicBezTo>
                  <a:pt x="2413" y="287"/>
                  <a:pt x="2409" y="283"/>
                  <a:pt x="2404" y="283"/>
                </a:cubicBezTo>
                <a:cubicBezTo>
                  <a:pt x="2399" y="283"/>
                  <a:pt x="2395" y="287"/>
                  <a:pt x="2395" y="292"/>
                </a:cubicBezTo>
                <a:cubicBezTo>
                  <a:pt x="2395" y="296"/>
                  <a:pt x="2399" y="300"/>
                  <a:pt x="2404" y="300"/>
                </a:cubicBezTo>
                <a:cubicBezTo>
                  <a:pt x="2409" y="300"/>
                  <a:pt x="2413" y="296"/>
                  <a:pt x="2413" y="292"/>
                </a:cubicBezTo>
                <a:close/>
                <a:moveTo>
                  <a:pt x="2438" y="292"/>
                </a:moveTo>
                <a:cubicBezTo>
                  <a:pt x="2438" y="287"/>
                  <a:pt x="2434" y="283"/>
                  <a:pt x="2430" y="283"/>
                </a:cubicBezTo>
                <a:cubicBezTo>
                  <a:pt x="2425" y="283"/>
                  <a:pt x="2421" y="287"/>
                  <a:pt x="2421" y="292"/>
                </a:cubicBezTo>
                <a:cubicBezTo>
                  <a:pt x="2421" y="296"/>
                  <a:pt x="2425" y="300"/>
                  <a:pt x="2430" y="300"/>
                </a:cubicBezTo>
                <a:cubicBezTo>
                  <a:pt x="2434" y="300"/>
                  <a:pt x="2438" y="296"/>
                  <a:pt x="2438" y="292"/>
                </a:cubicBezTo>
                <a:close/>
                <a:moveTo>
                  <a:pt x="2464" y="292"/>
                </a:moveTo>
                <a:cubicBezTo>
                  <a:pt x="2464" y="287"/>
                  <a:pt x="2460" y="283"/>
                  <a:pt x="2456" y="283"/>
                </a:cubicBezTo>
                <a:cubicBezTo>
                  <a:pt x="2451" y="283"/>
                  <a:pt x="2447" y="287"/>
                  <a:pt x="2447" y="292"/>
                </a:cubicBezTo>
                <a:cubicBezTo>
                  <a:pt x="2447" y="296"/>
                  <a:pt x="2451" y="300"/>
                  <a:pt x="2456" y="300"/>
                </a:cubicBezTo>
                <a:cubicBezTo>
                  <a:pt x="2460" y="300"/>
                  <a:pt x="2464" y="296"/>
                  <a:pt x="2464" y="292"/>
                </a:cubicBezTo>
                <a:close/>
                <a:moveTo>
                  <a:pt x="2490" y="292"/>
                </a:moveTo>
                <a:cubicBezTo>
                  <a:pt x="2490" y="287"/>
                  <a:pt x="2486" y="283"/>
                  <a:pt x="2481" y="283"/>
                </a:cubicBezTo>
                <a:cubicBezTo>
                  <a:pt x="2477" y="283"/>
                  <a:pt x="2473" y="287"/>
                  <a:pt x="2473" y="292"/>
                </a:cubicBezTo>
                <a:cubicBezTo>
                  <a:pt x="2473" y="296"/>
                  <a:pt x="2477" y="300"/>
                  <a:pt x="2481" y="300"/>
                </a:cubicBezTo>
                <a:cubicBezTo>
                  <a:pt x="2486" y="300"/>
                  <a:pt x="2490" y="296"/>
                  <a:pt x="2490" y="292"/>
                </a:cubicBezTo>
                <a:close/>
                <a:moveTo>
                  <a:pt x="2516" y="292"/>
                </a:moveTo>
                <a:cubicBezTo>
                  <a:pt x="2516" y="287"/>
                  <a:pt x="2512" y="283"/>
                  <a:pt x="2507" y="283"/>
                </a:cubicBezTo>
                <a:cubicBezTo>
                  <a:pt x="2502" y="283"/>
                  <a:pt x="2498" y="287"/>
                  <a:pt x="2498" y="292"/>
                </a:cubicBezTo>
                <a:cubicBezTo>
                  <a:pt x="2498" y="296"/>
                  <a:pt x="2502" y="300"/>
                  <a:pt x="2507" y="300"/>
                </a:cubicBezTo>
                <a:cubicBezTo>
                  <a:pt x="2512" y="300"/>
                  <a:pt x="2516" y="296"/>
                  <a:pt x="2516" y="292"/>
                </a:cubicBezTo>
                <a:close/>
                <a:moveTo>
                  <a:pt x="2541" y="292"/>
                </a:moveTo>
                <a:cubicBezTo>
                  <a:pt x="2541" y="287"/>
                  <a:pt x="2538" y="283"/>
                  <a:pt x="2533" y="283"/>
                </a:cubicBezTo>
                <a:cubicBezTo>
                  <a:pt x="2528" y="283"/>
                  <a:pt x="2524" y="287"/>
                  <a:pt x="2524" y="292"/>
                </a:cubicBezTo>
                <a:cubicBezTo>
                  <a:pt x="2524" y="296"/>
                  <a:pt x="2528" y="300"/>
                  <a:pt x="2533" y="300"/>
                </a:cubicBezTo>
                <a:cubicBezTo>
                  <a:pt x="2538" y="300"/>
                  <a:pt x="2541" y="296"/>
                  <a:pt x="2541" y="292"/>
                </a:cubicBezTo>
                <a:close/>
                <a:moveTo>
                  <a:pt x="2567" y="292"/>
                </a:moveTo>
                <a:cubicBezTo>
                  <a:pt x="2567" y="287"/>
                  <a:pt x="2563" y="283"/>
                  <a:pt x="2559" y="283"/>
                </a:cubicBezTo>
                <a:cubicBezTo>
                  <a:pt x="2554" y="283"/>
                  <a:pt x="2550" y="287"/>
                  <a:pt x="2550" y="292"/>
                </a:cubicBezTo>
                <a:cubicBezTo>
                  <a:pt x="2550" y="296"/>
                  <a:pt x="2554" y="300"/>
                  <a:pt x="2559" y="300"/>
                </a:cubicBezTo>
                <a:cubicBezTo>
                  <a:pt x="2563" y="300"/>
                  <a:pt x="2567" y="296"/>
                  <a:pt x="2567" y="292"/>
                </a:cubicBezTo>
                <a:close/>
                <a:moveTo>
                  <a:pt x="2593" y="292"/>
                </a:moveTo>
                <a:cubicBezTo>
                  <a:pt x="2593" y="287"/>
                  <a:pt x="2589" y="283"/>
                  <a:pt x="2584" y="283"/>
                </a:cubicBezTo>
                <a:cubicBezTo>
                  <a:pt x="2580" y="283"/>
                  <a:pt x="2576" y="287"/>
                  <a:pt x="2576" y="292"/>
                </a:cubicBezTo>
                <a:cubicBezTo>
                  <a:pt x="2576" y="296"/>
                  <a:pt x="2580" y="300"/>
                  <a:pt x="2584" y="300"/>
                </a:cubicBezTo>
                <a:cubicBezTo>
                  <a:pt x="2589" y="300"/>
                  <a:pt x="2593" y="296"/>
                  <a:pt x="2593" y="292"/>
                </a:cubicBezTo>
                <a:close/>
                <a:moveTo>
                  <a:pt x="2619" y="292"/>
                </a:moveTo>
                <a:cubicBezTo>
                  <a:pt x="2619" y="287"/>
                  <a:pt x="2615" y="283"/>
                  <a:pt x="2610" y="283"/>
                </a:cubicBezTo>
                <a:cubicBezTo>
                  <a:pt x="2605" y="283"/>
                  <a:pt x="2601" y="287"/>
                  <a:pt x="2601" y="292"/>
                </a:cubicBezTo>
                <a:cubicBezTo>
                  <a:pt x="2601" y="296"/>
                  <a:pt x="2605" y="300"/>
                  <a:pt x="2610" y="300"/>
                </a:cubicBezTo>
                <a:cubicBezTo>
                  <a:pt x="2615" y="300"/>
                  <a:pt x="2619" y="296"/>
                  <a:pt x="2619" y="292"/>
                </a:cubicBezTo>
                <a:close/>
                <a:moveTo>
                  <a:pt x="2644" y="292"/>
                </a:moveTo>
                <a:cubicBezTo>
                  <a:pt x="2644" y="287"/>
                  <a:pt x="2641" y="283"/>
                  <a:pt x="2636" y="283"/>
                </a:cubicBezTo>
                <a:cubicBezTo>
                  <a:pt x="2631" y="283"/>
                  <a:pt x="2627" y="287"/>
                  <a:pt x="2627" y="292"/>
                </a:cubicBezTo>
                <a:cubicBezTo>
                  <a:pt x="2627" y="296"/>
                  <a:pt x="2631" y="300"/>
                  <a:pt x="2636" y="300"/>
                </a:cubicBezTo>
                <a:cubicBezTo>
                  <a:pt x="2641" y="300"/>
                  <a:pt x="2644" y="296"/>
                  <a:pt x="2644" y="292"/>
                </a:cubicBezTo>
                <a:close/>
                <a:moveTo>
                  <a:pt x="69" y="317"/>
                </a:moveTo>
                <a:cubicBezTo>
                  <a:pt x="69" y="313"/>
                  <a:pt x="65" y="309"/>
                  <a:pt x="60" y="309"/>
                </a:cubicBezTo>
                <a:cubicBezTo>
                  <a:pt x="55" y="309"/>
                  <a:pt x="51" y="313"/>
                  <a:pt x="51" y="317"/>
                </a:cubicBezTo>
                <a:cubicBezTo>
                  <a:pt x="51" y="322"/>
                  <a:pt x="55" y="326"/>
                  <a:pt x="60" y="326"/>
                </a:cubicBezTo>
                <a:cubicBezTo>
                  <a:pt x="65" y="326"/>
                  <a:pt x="69" y="322"/>
                  <a:pt x="69" y="317"/>
                </a:cubicBezTo>
                <a:close/>
                <a:moveTo>
                  <a:pt x="94" y="317"/>
                </a:moveTo>
                <a:cubicBezTo>
                  <a:pt x="94" y="313"/>
                  <a:pt x="90" y="309"/>
                  <a:pt x="86" y="309"/>
                </a:cubicBezTo>
                <a:cubicBezTo>
                  <a:pt x="81" y="309"/>
                  <a:pt x="77" y="313"/>
                  <a:pt x="77" y="317"/>
                </a:cubicBezTo>
                <a:cubicBezTo>
                  <a:pt x="77" y="322"/>
                  <a:pt x="81" y="326"/>
                  <a:pt x="86" y="326"/>
                </a:cubicBezTo>
                <a:cubicBezTo>
                  <a:pt x="90" y="326"/>
                  <a:pt x="94" y="322"/>
                  <a:pt x="94" y="317"/>
                </a:cubicBezTo>
                <a:close/>
                <a:moveTo>
                  <a:pt x="326" y="317"/>
                </a:moveTo>
                <a:cubicBezTo>
                  <a:pt x="326" y="313"/>
                  <a:pt x="322" y="309"/>
                  <a:pt x="318" y="309"/>
                </a:cubicBezTo>
                <a:cubicBezTo>
                  <a:pt x="313" y="309"/>
                  <a:pt x="309" y="313"/>
                  <a:pt x="309" y="317"/>
                </a:cubicBezTo>
                <a:cubicBezTo>
                  <a:pt x="309" y="322"/>
                  <a:pt x="313" y="326"/>
                  <a:pt x="318" y="326"/>
                </a:cubicBezTo>
                <a:cubicBezTo>
                  <a:pt x="322" y="326"/>
                  <a:pt x="326" y="322"/>
                  <a:pt x="326" y="317"/>
                </a:cubicBezTo>
                <a:close/>
                <a:moveTo>
                  <a:pt x="841" y="317"/>
                </a:moveTo>
                <a:cubicBezTo>
                  <a:pt x="841" y="313"/>
                  <a:pt x="837" y="309"/>
                  <a:pt x="833" y="309"/>
                </a:cubicBezTo>
                <a:cubicBezTo>
                  <a:pt x="828" y="309"/>
                  <a:pt x="824" y="313"/>
                  <a:pt x="824" y="317"/>
                </a:cubicBezTo>
                <a:cubicBezTo>
                  <a:pt x="824" y="322"/>
                  <a:pt x="828" y="326"/>
                  <a:pt x="833" y="326"/>
                </a:cubicBezTo>
                <a:cubicBezTo>
                  <a:pt x="837" y="326"/>
                  <a:pt x="841" y="322"/>
                  <a:pt x="841" y="317"/>
                </a:cubicBezTo>
                <a:close/>
                <a:moveTo>
                  <a:pt x="867" y="317"/>
                </a:moveTo>
                <a:cubicBezTo>
                  <a:pt x="867" y="313"/>
                  <a:pt x="863" y="309"/>
                  <a:pt x="858" y="309"/>
                </a:cubicBezTo>
                <a:cubicBezTo>
                  <a:pt x="854" y="309"/>
                  <a:pt x="850" y="313"/>
                  <a:pt x="850" y="317"/>
                </a:cubicBezTo>
                <a:cubicBezTo>
                  <a:pt x="850" y="322"/>
                  <a:pt x="854" y="326"/>
                  <a:pt x="858" y="326"/>
                </a:cubicBezTo>
                <a:cubicBezTo>
                  <a:pt x="863" y="326"/>
                  <a:pt x="867" y="322"/>
                  <a:pt x="867" y="317"/>
                </a:cubicBezTo>
                <a:close/>
                <a:moveTo>
                  <a:pt x="893" y="317"/>
                </a:moveTo>
                <a:cubicBezTo>
                  <a:pt x="893" y="313"/>
                  <a:pt x="889" y="309"/>
                  <a:pt x="884" y="309"/>
                </a:cubicBezTo>
                <a:cubicBezTo>
                  <a:pt x="879" y="309"/>
                  <a:pt x="876" y="313"/>
                  <a:pt x="876" y="317"/>
                </a:cubicBezTo>
                <a:cubicBezTo>
                  <a:pt x="876" y="322"/>
                  <a:pt x="879" y="326"/>
                  <a:pt x="884" y="326"/>
                </a:cubicBezTo>
                <a:cubicBezTo>
                  <a:pt x="889" y="326"/>
                  <a:pt x="893" y="322"/>
                  <a:pt x="893" y="317"/>
                </a:cubicBezTo>
                <a:close/>
                <a:moveTo>
                  <a:pt x="919" y="317"/>
                </a:moveTo>
                <a:cubicBezTo>
                  <a:pt x="919" y="313"/>
                  <a:pt x="915" y="309"/>
                  <a:pt x="910" y="309"/>
                </a:cubicBezTo>
                <a:cubicBezTo>
                  <a:pt x="905" y="309"/>
                  <a:pt x="901" y="313"/>
                  <a:pt x="901" y="317"/>
                </a:cubicBezTo>
                <a:cubicBezTo>
                  <a:pt x="901" y="322"/>
                  <a:pt x="905" y="326"/>
                  <a:pt x="910" y="326"/>
                </a:cubicBezTo>
                <a:cubicBezTo>
                  <a:pt x="915" y="326"/>
                  <a:pt x="919" y="322"/>
                  <a:pt x="919" y="317"/>
                </a:cubicBezTo>
                <a:close/>
                <a:moveTo>
                  <a:pt x="944" y="317"/>
                </a:moveTo>
                <a:cubicBezTo>
                  <a:pt x="944" y="313"/>
                  <a:pt x="940" y="309"/>
                  <a:pt x="936" y="309"/>
                </a:cubicBezTo>
                <a:cubicBezTo>
                  <a:pt x="931" y="309"/>
                  <a:pt x="927" y="313"/>
                  <a:pt x="927" y="317"/>
                </a:cubicBezTo>
                <a:cubicBezTo>
                  <a:pt x="927" y="322"/>
                  <a:pt x="931" y="326"/>
                  <a:pt x="936" y="326"/>
                </a:cubicBezTo>
                <a:cubicBezTo>
                  <a:pt x="940" y="326"/>
                  <a:pt x="944" y="322"/>
                  <a:pt x="944" y="317"/>
                </a:cubicBezTo>
                <a:close/>
                <a:moveTo>
                  <a:pt x="970" y="317"/>
                </a:moveTo>
                <a:cubicBezTo>
                  <a:pt x="970" y="313"/>
                  <a:pt x="966" y="309"/>
                  <a:pt x="961" y="309"/>
                </a:cubicBezTo>
                <a:cubicBezTo>
                  <a:pt x="957" y="309"/>
                  <a:pt x="953" y="313"/>
                  <a:pt x="953" y="317"/>
                </a:cubicBezTo>
                <a:cubicBezTo>
                  <a:pt x="953" y="322"/>
                  <a:pt x="957" y="326"/>
                  <a:pt x="961" y="326"/>
                </a:cubicBezTo>
                <a:cubicBezTo>
                  <a:pt x="966" y="326"/>
                  <a:pt x="970" y="322"/>
                  <a:pt x="970" y="317"/>
                </a:cubicBezTo>
                <a:close/>
                <a:moveTo>
                  <a:pt x="996" y="317"/>
                </a:moveTo>
                <a:cubicBezTo>
                  <a:pt x="996" y="313"/>
                  <a:pt x="992" y="309"/>
                  <a:pt x="987" y="309"/>
                </a:cubicBezTo>
                <a:cubicBezTo>
                  <a:pt x="983" y="309"/>
                  <a:pt x="979" y="313"/>
                  <a:pt x="979" y="317"/>
                </a:cubicBezTo>
                <a:cubicBezTo>
                  <a:pt x="979" y="322"/>
                  <a:pt x="983" y="326"/>
                  <a:pt x="987" y="326"/>
                </a:cubicBezTo>
                <a:cubicBezTo>
                  <a:pt x="992" y="326"/>
                  <a:pt x="996" y="322"/>
                  <a:pt x="996" y="317"/>
                </a:cubicBezTo>
                <a:close/>
                <a:moveTo>
                  <a:pt x="1022" y="317"/>
                </a:moveTo>
                <a:cubicBezTo>
                  <a:pt x="1022" y="313"/>
                  <a:pt x="1018" y="309"/>
                  <a:pt x="1013" y="309"/>
                </a:cubicBezTo>
                <a:cubicBezTo>
                  <a:pt x="1008" y="309"/>
                  <a:pt x="1004" y="313"/>
                  <a:pt x="1004" y="317"/>
                </a:cubicBezTo>
                <a:cubicBezTo>
                  <a:pt x="1004" y="322"/>
                  <a:pt x="1008" y="326"/>
                  <a:pt x="1013" y="326"/>
                </a:cubicBezTo>
                <a:cubicBezTo>
                  <a:pt x="1018" y="326"/>
                  <a:pt x="1022" y="322"/>
                  <a:pt x="1022" y="317"/>
                </a:cubicBezTo>
                <a:close/>
                <a:moveTo>
                  <a:pt x="1408" y="317"/>
                </a:moveTo>
                <a:cubicBezTo>
                  <a:pt x="1408" y="313"/>
                  <a:pt x="1404" y="309"/>
                  <a:pt x="1399" y="309"/>
                </a:cubicBezTo>
                <a:cubicBezTo>
                  <a:pt x="1395" y="309"/>
                  <a:pt x="1391" y="313"/>
                  <a:pt x="1391" y="317"/>
                </a:cubicBezTo>
                <a:cubicBezTo>
                  <a:pt x="1391" y="322"/>
                  <a:pt x="1395" y="326"/>
                  <a:pt x="1399" y="326"/>
                </a:cubicBezTo>
                <a:cubicBezTo>
                  <a:pt x="1404" y="326"/>
                  <a:pt x="1408" y="322"/>
                  <a:pt x="1408" y="317"/>
                </a:cubicBezTo>
                <a:close/>
                <a:moveTo>
                  <a:pt x="1434" y="317"/>
                </a:moveTo>
                <a:cubicBezTo>
                  <a:pt x="1434" y="313"/>
                  <a:pt x="1430" y="309"/>
                  <a:pt x="1425" y="309"/>
                </a:cubicBezTo>
                <a:cubicBezTo>
                  <a:pt x="1420" y="309"/>
                  <a:pt x="1417" y="313"/>
                  <a:pt x="1417" y="317"/>
                </a:cubicBezTo>
                <a:cubicBezTo>
                  <a:pt x="1417" y="322"/>
                  <a:pt x="1420" y="326"/>
                  <a:pt x="1425" y="326"/>
                </a:cubicBezTo>
                <a:cubicBezTo>
                  <a:pt x="1430" y="326"/>
                  <a:pt x="1434" y="322"/>
                  <a:pt x="1434" y="317"/>
                </a:cubicBezTo>
                <a:close/>
                <a:moveTo>
                  <a:pt x="1459" y="317"/>
                </a:moveTo>
                <a:cubicBezTo>
                  <a:pt x="1459" y="313"/>
                  <a:pt x="1456" y="309"/>
                  <a:pt x="1451" y="309"/>
                </a:cubicBezTo>
                <a:cubicBezTo>
                  <a:pt x="1446" y="309"/>
                  <a:pt x="1442" y="313"/>
                  <a:pt x="1442" y="317"/>
                </a:cubicBezTo>
                <a:cubicBezTo>
                  <a:pt x="1442" y="322"/>
                  <a:pt x="1446" y="326"/>
                  <a:pt x="1451" y="326"/>
                </a:cubicBezTo>
                <a:cubicBezTo>
                  <a:pt x="1456" y="326"/>
                  <a:pt x="1459" y="322"/>
                  <a:pt x="1459" y="317"/>
                </a:cubicBezTo>
                <a:close/>
                <a:moveTo>
                  <a:pt x="1511" y="317"/>
                </a:moveTo>
                <a:cubicBezTo>
                  <a:pt x="1511" y="313"/>
                  <a:pt x="1507" y="309"/>
                  <a:pt x="1502" y="309"/>
                </a:cubicBezTo>
                <a:cubicBezTo>
                  <a:pt x="1498" y="309"/>
                  <a:pt x="1494" y="313"/>
                  <a:pt x="1494" y="317"/>
                </a:cubicBezTo>
                <a:cubicBezTo>
                  <a:pt x="1494" y="322"/>
                  <a:pt x="1498" y="326"/>
                  <a:pt x="1502" y="326"/>
                </a:cubicBezTo>
                <a:cubicBezTo>
                  <a:pt x="1507" y="326"/>
                  <a:pt x="1511" y="322"/>
                  <a:pt x="1511" y="317"/>
                </a:cubicBezTo>
                <a:close/>
                <a:moveTo>
                  <a:pt x="1743" y="317"/>
                </a:moveTo>
                <a:cubicBezTo>
                  <a:pt x="1743" y="313"/>
                  <a:pt x="1739" y="309"/>
                  <a:pt x="1734" y="309"/>
                </a:cubicBezTo>
                <a:cubicBezTo>
                  <a:pt x="1730" y="309"/>
                  <a:pt x="1726" y="313"/>
                  <a:pt x="1726" y="317"/>
                </a:cubicBezTo>
                <a:cubicBezTo>
                  <a:pt x="1726" y="322"/>
                  <a:pt x="1730" y="326"/>
                  <a:pt x="1734" y="326"/>
                </a:cubicBezTo>
                <a:cubicBezTo>
                  <a:pt x="1739" y="326"/>
                  <a:pt x="1743" y="322"/>
                  <a:pt x="1743" y="317"/>
                </a:cubicBezTo>
                <a:close/>
                <a:moveTo>
                  <a:pt x="1769" y="317"/>
                </a:moveTo>
                <a:cubicBezTo>
                  <a:pt x="1769" y="313"/>
                  <a:pt x="1765" y="309"/>
                  <a:pt x="1760" y="309"/>
                </a:cubicBezTo>
                <a:cubicBezTo>
                  <a:pt x="1755" y="309"/>
                  <a:pt x="1751" y="313"/>
                  <a:pt x="1751" y="317"/>
                </a:cubicBezTo>
                <a:cubicBezTo>
                  <a:pt x="1751" y="322"/>
                  <a:pt x="1755" y="326"/>
                  <a:pt x="1760" y="326"/>
                </a:cubicBezTo>
                <a:cubicBezTo>
                  <a:pt x="1765" y="326"/>
                  <a:pt x="1769" y="322"/>
                  <a:pt x="1769" y="317"/>
                </a:cubicBezTo>
                <a:close/>
                <a:moveTo>
                  <a:pt x="1794" y="317"/>
                </a:moveTo>
                <a:cubicBezTo>
                  <a:pt x="1794" y="313"/>
                  <a:pt x="1791" y="309"/>
                  <a:pt x="1786" y="309"/>
                </a:cubicBezTo>
                <a:cubicBezTo>
                  <a:pt x="1781" y="309"/>
                  <a:pt x="1777" y="313"/>
                  <a:pt x="1777" y="317"/>
                </a:cubicBezTo>
                <a:cubicBezTo>
                  <a:pt x="1777" y="322"/>
                  <a:pt x="1781" y="326"/>
                  <a:pt x="1786" y="326"/>
                </a:cubicBezTo>
                <a:cubicBezTo>
                  <a:pt x="1791" y="326"/>
                  <a:pt x="1794" y="322"/>
                  <a:pt x="1794" y="317"/>
                </a:cubicBezTo>
                <a:close/>
                <a:moveTo>
                  <a:pt x="1820" y="317"/>
                </a:moveTo>
                <a:cubicBezTo>
                  <a:pt x="1820" y="313"/>
                  <a:pt x="1816" y="309"/>
                  <a:pt x="1812" y="309"/>
                </a:cubicBezTo>
                <a:cubicBezTo>
                  <a:pt x="1807" y="309"/>
                  <a:pt x="1803" y="313"/>
                  <a:pt x="1803" y="317"/>
                </a:cubicBezTo>
                <a:cubicBezTo>
                  <a:pt x="1803" y="322"/>
                  <a:pt x="1807" y="326"/>
                  <a:pt x="1812" y="326"/>
                </a:cubicBezTo>
                <a:cubicBezTo>
                  <a:pt x="1816" y="326"/>
                  <a:pt x="1820" y="322"/>
                  <a:pt x="1820" y="317"/>
                </a:cubicBezTo>
                <a:close/>
                <a:moveTo>
                  <a:pt x="1846" y="317"/>
                </a:moveTo>
                <a:cubicBezTo>
                  <a:pt x="1846" y="313"/>
                  <a:pt x="1842" y="309"/>
                  <a:pt x="1837" y="309"/>
                </a:cubicBezTo>
                <a:cubicBezTo>
                  <a:pt x="1833" y="309"/>
                  <a:pt x="1829" y="313"/>
                  <a:pt x="1829" y="317"/>
                </a:cubicBezTo>
                <a:cubicBezTo>
                  <a:pt x="1829" y="322"/>
                  <a:pt x="1833" y="326"/>
                  <a:pt x="1837" y="326"/>
                </a:cubicBezTo>
                <a:cubicBezTo>
                  <a:pt x="1842" y="326"/>
                  <a:pt x="1846" y="322"/>
                  <a:pt x="1846" y="317"/>
                </a:cubicBezTo>
                <a:close/>
                <a:moveTo>
                  <a:pt x="1872" y="317"/>
                </a:moveTo>
                <a:cubicBezTo>
                  <a:pt x="1872" y="313"/>
                  <a:pt x="1868" y="309"/>
                  <a:pt x="1863" y="309"/>
                </a:cubicBezTo>
                <a:cubicBezTo>
                  <a:pt x="1858" y="309"/>
                  <a:pt x="1854" y="313"/>
                  <a:pt x="1854" y="317"/>
                </a:cubicBezTo>
                <a:cubicBezTo>
                  <a:pt x="1854" y="322"/>
                  <a:pt x="1858" y="326"/>
                  <a:pt x="1863" y="326"/>
                </a:cubicBezTo>
                <a:cubicBezTo>
                  <a:pt x="1868" y="326"/>
                  <a:pt x="1872" y="322"/>
                  <a:pt x="1872" y="317"/>
                </a:cubicBezTo>
                <a:close/>
                <a:moveTo>
                  <a:pt x="1897" y="317"/>
                </a:moveTo>
                <a:cubicBezTo>
                  <a:pt x="1897" y="313"/>
                  <a:pt x="1894" y="309"/>
                  <a:pt x="1889" y="309"/>
                </a:cubicBezTo>
                <a:cubicBezTo>
                  <a:pt x="1884" y="309"/>
                  <a:pt x="1880" y="313"/>
                  <a:pt x="1880" y="317"/>
                </a:cubicBezTo>
                <a:cubicBezTo>
                  <a:pt x="1880" y="322"/>
                  <a:pt x="1884" y="326"/>
                  <a:pt x="1889" y="326"/>
                </a:cubicBezTo>
                <a:cubicBezTo>
                  <a:pt x="1894" y="326"/>
                  <a:pt x="1897" y="322"/>
                  <a:pt x="1897" y="317"/>
                </a:cubicBezTo>
                <a:close/>
                <a:moveTo>
                  <a:pt x="1923" y="317"/>
                </a:moveTo>
                <a:cubicBezTo>
                  <a:pt x="1923" y="313"/>
                  <a:pt x="1919" y="309"/>
                  <a:pt x="1915" y="309"/>
                </a:cubicBezTo>
                <a:cubicBezTo>
                  <a:pt x="1910" y="309"/>
                  <a:pt x="1906" y="313"/>
                  <a:pt x="1906" y="317"/>
                </a:cubicBezTo>
                <a:cubicBezTo>
                  <a:pt x="1906" y="322"/>
                  <a:pt x="1910" y="326"/>
                  <a:pt x="1915" y="326"/>
                </a:cubicBezTo>
                <a:cubicBezTo>
                  <a:pt x="1919" y="326"/>
                  <a:pt x="1923" y="322"/>
                  <a:pt x="1923" y="317"/>
                </a:cubicBezTo>
                <a:close/>
                <a:moveTo>
                  <a:pt x="1949" y="317"/>
                </a:moveTo>
                <a:cubicBezTo>
                  <a:pt x="1949" y="313"/>
                  <a:pt x="1945" y="309"/>
                  <a:pt x="1940" y="309"/>
                </a:cubicBezTo>
                <a:cubicBezTo>
                  <a:pt x="1936" y="309"/>
                  <a:pt x="1932" y="313"/>
                  <a:pt x="1932" y="317"/>
                </a:cubicBezTo>
                <a:cubicBezTo>
                  <a:pt x="1932" y="322"/>
                  <a:pt x="1936" y="326"/>
                  <a:pt x="1940" y="326"/>
                </a:cubicBezTo>
                <a:cubicBezTo>
                  <a:pt x="1945" y="326"/>
                  <a:pt x="1949" y="322"/>
                  <a:pt x="1949" y="317"/>
                </a:cubicBezTo>
                <a:close/>
                <a:moveTo>
                  <a:pt x="1975" y="317"/>
                </a:moveTo>
                <a:cubicBezTo>
                  <a:pt x="1975" y="313"/>
                  <a:pt x="1971" y="309"/>
                  <a:pt x="1966" y="309"/>
                </a:cubicBezTo>
                <a:cubicBezTo>
                  <a:pt x="1961" y="309"/>
                  <a:pt x="1957" y="313"/>
                  <a:pt x="1957" y="317"/>
                </a:cubicBezTo>
                <a:cubicBezTo>
                  <a:pt x="1957" y="322"/>
                  <a:pt x="1961" y="326"/>
                  <a:pt x="1966" y="326"/>
                </a:cubicBezTo>
                <a:cubicBezTo>
                  <a:pt x="1971" y="326"/>
                  <a:pt x="1975" y="322"/>
                  <a:pt x="1975" y="317"/>
                </a:cubicBezTo>
                <a:close/>
                <a:moveTo>
                  <a:pt x="2000" y="317"/>
                </a:moveTo>
                <a:cubicBezTo>
                  <a:pt x="2000" y="313"/>
                  <a:pt x="1997" y="309"/>
                  <a:pt x="1992" y="309"/>
                </a:cubicBezTo>
                <a:cubicBezTo>
                  <a:pt x="1987" y="309"/>
                  <a:pt x="1983" y="313"/>
                  <a:pt x="1983" y="317"/>
                </a:cubicBezTo>
                <a:cubicBezTo>
                  <a:pt x="1983" y="322"/>
                  <a:pt x="1987" y="326"/>
                  <a:pt x="1992" y="326"/>
                </a:cubicBezTo>
                <a:cubicBezTo>
                  <a:pt x="1997" y="326"/>
                  <a:pt x="2000" y="322"/>
                  <a:pt x="2000" y="317"/>
                </a:cubicBezTo>
                <a:close/>
                <a:moveTo>
                  <a:pt x="2026" y="317"/>
                </a:moveTo>
                <a:cubicBezTo>
                  <a:pt x="2026" y="313"/>
                  <a:pt x="2022" y="309"/>
                  <a:pt x="2018" y="309"/>
                </a:cubicBezTo>
                <a:cubicBezTo>
                  <a:pt x="2013" y="309"/>
                  <a:pt x="2009" y="313"/>
                  <a:pt x="2009" y="317"/>
                </a:cubicBezTo>
                <a:cubicBezTo>
                  <a:pt x="2009" y="322"/>
                  <a:pt x="2013" y="326"/>
                  <a:pt x="2018" y="326"/>
                </a:cubicBezTo>
                <a:cubicBezTo>
                  <a:pt x="2022" y="326"/>
                  <a:pt x="2026" y="322"/>
                  <a:pt x="2026" y="317"/>
                </a:cubicBezTo>
                <a:close/>
                <a:moveTo>
                  <a:pt x="2052" y="317"/>
                </a:moveTo>
                <a:cubicBezTo>
                  <a:pt x="2052" y="313"/>
                  <a:pt x="2048" y="309"/>
                  <a:pt x="2043" y="309"/>
                </a:cubicBezTo>
                <a:cubicBezTo>
                  <a:pt x="2039" y="309"/>
                  <a:pt x="2035" y="313"/>
                  <a:pt x="2035" y="317"/>
                </a:cubicBezTo>
                <a:cubicBezTo>
                  <a:pt x="2035" y="322"/>
                  <a:pt x="2039" y="326"/>
                  <a:pt x="2043" y="326"/>
                </a:cubicBezTo>
                <a:cubicBezTo>
                  <a:pt x="2048" y="326"/>
                  <a:pt x="2052" y="322"/>
                  <a:pt x="2052" y="317"/>
                </a:cubicBezTo>
                <a:close/>
                <a:moveTo>
                  <a:pt x="2078" y="317"/>
                </a:moveTo>
                <a:cubicBezTo>
                  <a:pt x="2078" y="313"/>
                  <a:pt x="2074" y="309"/>
                  <a:pt x="2069" y="309"/>
                </a:cubicBezTo>
                <a:cubicBezTo>
                  <a:pt x="2064" y="309"/>
                  <a:pt x="2061" y="313"/>
                  <a:pt x="2061" y="317"/>
                </a:cubicBezTo>
                <a:cubicBezTo>
                  <a:pt x="2061" y="322"/>
                  <a:pt x="2064" y="326"/>
                  <a:pt x="2069" y="326"/>
                </a:cubicBezTo>
                <a:cubicBezTo>
                  <a:pt x="2074" y="326"/>
                  <a:pt x="2078" y="322"/>
                  <a:pt x="2078" y="317"/>
                </a:cubicBezTo>
                <a:close/>
                <a:moveTo>
                  <a:pt x="2103" y="317"/>
                </a:moveTo>
                <a:cubicBezTo>
                  <a:pt x="2103" y="313"/>
                  <a:pt x="2100" y="309"/>
                  <a:pt x="2095" y="309"/>
                </a:cubicBezTo>
                <a:cubicBezTo>
                  <a:pt x="2090" y="309"/>
                  <a:pt x="2086" y="313"/>
                  <a:pt x="2086" y="317"/>
                </a:cubicBezTo>
                <a:cubicBezTo>
                  <a:pt x="2086" y="322"/>
                  <a:pt x="2090" y="326"/>
                  <a:pt x="2095" y="326"/>
                </a:cubicBezTo>
                <a:cubicBezTo>
                  <a:pt x="2100" y="326"/>
                  <a:pt x="2103" y="322"/>
                  <a:pt x="2103" y="317"/>
                </a:cubicBezTo>
                <a:close/>
                <a:moveTo>
                  <a:pt x="2129" y="317"/>
                </a:moveTo>
                <a:cubicBezTo>
                  <a:pt x="2129" y="313"/>
                  <a:pt x="2125" y="309"/>
                  <a:pt x="2121" y="309"/>
                </a:cubicBezTo>
                <a:cubicBezTo>
                  <a:pt x="2116" y="309"/>
                  <a:pt x="2112" y="313"/>
                  <a:pt x="2112" y="317"/>
                </a:cubicBezTo>
                <a:cubicBezTo>
                  <a:pt x="2112" y="322"/>
                  <a:pt x="2116" y="326"/>
                  <a:pt x="2121" y="326"/>
                </a:cubicBezTo>
                <a:cubicBezTo>
                  <a:pt x="2125" y="326"/>
                  <a:pt x="2129" y="322"/>
                  <a:pt x="2129" y="317"/>
                </a:cubicBezTo>
                <a:close/>
                <a:moveTo>
                  <a:pt x="2155" y="317"/>
                </a:moveTo>
                <a:cubicBezTo>
                  <a:pt x="2155" y="313"/>
                  <a:pt x="2151" y="309"/>
                  <a:pt x="2146" y="309"/>
                </a:cubicBezTo>
                <a:cubicBezTo>
                  <a:pt x="2142" y="309"/>
                  <a:pt x="2138" y="313"/>
                  <a:pt x="2138" y="317"/>
                </a:cubicBezTo>
                <a:cubicBezTo>
                  <a:pt x="2138" y="322"/>
                  <a:pt x="2142" y="326"/>
                  <a:pt x="2146" y="326"/>
                </a:cubicBezTo>
                <a:cubicBezTo>
                  <a:pt x="2151" y="326"/>
                  <a:pt x="2155" y="322"/>
                  <a:pt x="2155" y="317"/>
                </a:cubicBezTo>
                <a:close/>
                <a:moveTo>
                  <a:pt x="2181" y="317"/>
                </a:moveTo>
                <a:cubicBezTo>
                  <a:pt x="2181" y="313"/>
                  <a:pt x="2177" y="309"/>
                  <a:pt x="2172" y="309"/>
                </a:cubicBezTo>
                <a:cubicBezTo>
                  <a:pt x="2167" y="309"/>
                  <a:pt x="2164" y="313"/>
                  <a:pt x="2164" y="317"/>
                </a:cubicBezTo>
                <a:cubicBezTo>
                  <a:pt x="2164" y="322"/>
                  <a:pt x="2167" y="326"/>
                  <a:pt x="2172" y="326"/>
                </a:cubicBezTo>
                <a:cubicBezTo>
                  <a:pt x="2177" y="326"/>
                  <a:pt x="2181" y="322"/>
                  <a:pt x="2181" y="317"/>
                </a:cubicBezTo>
                <a:close/>
                <a:moveTo>
                  <a:pt x="2207" y="317"/>
                </a:moveTo>
                <a:cubicBezTo>
                  <a:pt x="2207" y="313"/>
                  <a:pt x="2203" y="309"/>
                  <a:pt x="2198" y="309"/>
                </a:cubicBezTo>
                <a:cubicBezTo>
                  <a:pt x="2193" y="309"/>
                  <a:pt x="2189" y="313"/>
                  <a:pt x="2189" y="317"/>
                </a:cubicBezTo>
                <a:cubicBezTo>
                  <a:pt x="2189" y="322"/>
                  <a:pt x="2193" y="326"/>
                  <a:pt x="2198" y="326"/>
                </a:cubicBezTo>
                <a:cubicBezTo>
                  <a:pt x="2203" y="326"/>
                  <a:pt x="2207" y="322"/>
                  <a:pt x="2207" y="317"/>
                </a:cubicBezTo>
                <a:close/>
                <a:moveTo>
                  <a:pt x="2232" y="317"/>
                </a:moveTo>
                <a:cubicBezTo>
                  <a:pt x="2232" y="313"/>
                  <a:pt x="2228" y="309"/>
                  <a:pt x="2224" y="309"/>
                </a:cubicBezTo>
                <a:cubicBezTo>
                  <a:pt x="2219" y="309"/>
                  <a:pt x="2215" y="313"/>
                  <a:pt x="2215" y="317"/>
                </a:cubicBezTo>
                <a:cubicBezTo>
                  <a:pt x="2215" y="322"/>
                  <a:pt x="2219" y="326"/>
                  <a:pt x="2224" y="326"/>
                </a:cubicBezTo>
                <a:cubicBezTo>
                  <a:pt x="2228" y="326"/>
                  <a:pt x="2232" y="322"/>
                  <a:pt x="2232" y="317"/>
                </a:cubicBezTo>
                <a:close/>
                <a:moveTo>
                  <a:pt x="2258" y="317"/>
                </a:moveTo>
                <a:cubicBezTo>
                  <a:pt x="2258" y="313"/>
                  <a:pt x="2254" y="309"/>
                  <a:pt x="2249" y="309"/>
                </a:cubicBezTo>
                <a:cubicBezTo>
                  <a:pt x="2245" y="309"/>
                  <a:pt x="2241" y="313"/>
                  <a:pt x="2241" y="317"/>
                </a:cubicBezTo>
                <a:cubicBezTo>
                  <a:pt x="2241" y="322"/>
                  <a:pt x="2245" y="326"/>
                  <a:pt x="2249" y="326"/>
                </a:cubicBezTo>
                <a:cubicBezTo>
                  <a:pt x="2254" y="326"/>
                  <a:pt x="2258" y="322"/>
                  <a:pt x="2258" y="317"/>
                </a:cubicBezTo>
                <a:close/>
                <a:moveTo>
                  <a:pt x="2284" y="317"/>
                </a:moveTo>
                <a:cubicBezTo>
                  <a:pt x="2284" y="313"/>
                  <a:pt x="2280" y="309"/>
                  <a:pt x="2275" y="309"/>
                </a:cubicBezTo>
                <a:cubicBezTo>
                  <a:pt x="2270" y="309"/>
                  <a:pt x="2267" y="313"/>
                  <a:pt x="2267" y="317"/>
                </a:cubicBezTo>
                <a:cubicBezTo>
                  <a:pt x="2267" y="322"/>
                  <a:pt x="2270" y="326"/>
                  <a:pt x="2275" y="326"/>
                </a:cubicBezTo>
                <a:cubicBezTo>
                  <a:pt x="2280" y="326"/>
                  <a:pt x="2284" y="322"/>
                  <a:pt x="2284" y="317"/>
                </a:cubicBezTo>
                <a:close/>
                <a:moveTo>
                  <a:pt x="2310" y="317"/>
                </a:moveTo>
                <a:cubicBezTo>
                  <a:pt x="2310" y="313"/>
                  <a:pt x="2306" y="309"/>
                  <a:pt x="2301" y="309"/>
                </a:cubicBezTo>
                <a:cubicBezTo>
                  <a:pt x="2296" y="309"/>
                  <a:pt x="2292" y="313"/>
                  <a:pt x="2292" y="317"/>
                </a:cubicBezTo>
                <a:cubicBezTo>
                  <a:pt x="2292" y="322"/>
                  <a:pt x="2296" y="326"/>
                  <a:pt x="2301" y="326"/>
                </a:cubicBezTo>
                <a:cubicBezTo>
                  <a:pt x="2306" y="326"/>
                  <a:pt x="2310" y="322"/>
                  <a:pt x="2310" y="317"/>
                </a:cubicBezTo>
                <a:close/>
                <a:moveTo>
                  <a:pt x="2335" y="317"/>
                </a:moveTo>
                <a:cubicBezTo>
                  <a:pt x="2335" y="313"/>
                  <a:pt x="2331" y="309"/>
                  <a:pt x="2327" y="309"/>
                </a:cubicBezTo>
                <a:cubicBezTo>
                  <a:pt x="2322" y="309"/>
                  <a:pt x="2318" y="313"/>
                  <a:pt x="2318" y="317"/>
                </a:cubicBezTo>
                <a:cubicBezTo>
                  <a:pt x="2318" y="322"/>
                  <a:pt x="2322" y="326"/>
                  <a:pt x="2327" y="326"/>
                </a:cubicBezTo>
                <a:cubicBezTo>
                  <a:pt x="2331" y="326"/>
                  <a:pt x="2335" y="322"/>
                  <a:pt x="2335" y="317"/>
                </a:cubicBezTo>
                <a:close/>
                <a:moveTo>
                  <a:pt x="2361" y="317"/>
                </a:moveTo>
                <a:cubicBezTo>
                  <a:pt x="2361" y="313"/>
                  <a:pt x="2357" y="309"/>
                  <a:pt x="2352" y="309"/>
                </a:cubicBezTo>
                <a:cubicBezTo>
                  <a:pt x="2348" y="309"/>
                  <a:pt x="2344" y="313"/>
                  <a:pt x="2344" y="317"/>
                </a:cubicBezTo>
                <a:cubicBezTo>
                  <a:pt x="2344" y="322"/>
                  <a:pt x="2348" y="326"/>
                  <a:pt x="2352" y="326"/>
                </a:cubicBezTo>
                <a:cubicBezTo>
                  <a:pt x="2357" y="326"/>
                  <a:pt x="2361" y="322"/>
                  <a:pt x="2361" y="317"/>
                </a:cubicBezTo>
                <a:close/>
                <a:moveTo>
                  <a:pt x="2387" y="317"/>
                </a:moveTo>
                <a:cubicBezTo>
                  <a:pt x="2387" y="313"/>
                  <a:pt x="2383" y="309"/>
                  <a:pt x="2378" y="309"/>
                </a:cubicBezTo>
                <a:cubicBezTo>
                  <a:pt x="2373" y="309"/>
                  <a:pt x="2370" y="313"/>
                  <a:pt x="2370" y="317"/>
                </a:cubicBezTo>
                <a:cubicBezTo>
                  <a:pt x="2370" y="322"/>
                  <a:pt x="2373" y="326"/>
                  <a:pt x="2378" y="326"/>
                </a:cubicBezTo>
                <a:cubicBezTo>
                  <a:pt x="2383" y="326"/>
                  <a:pt x="2387" y="322"/>
                  <a:pt x="2387" y="317"/>
                </a:cubicBezTo>
                <a:close/>
                <a:moveTo>
                  <a:pt x="2413" y="317"/>
                </a:moveTo>
                <a:cubicBezTo>
                  <a:pt x="2413" y="313"/>
                  <a:pt x="2409" y="309"/>
                  <a:pt x="2404" y="309"/>
                </a:cubicBezTo>
                <a:cubicBezTo>
                  <a:pt x="2399" y="309"/>
                  <a:pt x="2395" y="313"/>
                  <a:pt x="2395" y="317"/>
                </a:cubicBezTo>
                <a:cubicBezTo>
                  <a:pt x="2395" y="322"/>
                  <a:pt x="2399" y="326"/>
                  <a:pt x="2404" y="326"/>
                </a:cubicBezTo>
                <a:cubicBezTo>
                  <a:pt x="2409" y="326"/>
                  <a:pt x="2413" y="322"/>
                  <a:pt x="2413" y="317"/>
                </a:cubicBezTo>
                <a:close/>
                <a:moveTo>
                  <a:pt x="2438" y="317"/>
                </a:moveTo>
                <a:cubicBezTo>
                  <a:pt x="2438" y="313"/>
                  <a:pt x="2434" y="309"/>
                  <a:pt x="2430" y="309"/>
                </a:cubicBezTo>
                <a:cubicBezTo>
                  <a:pt x="2425" y="309"/>
                  <a:pt x="2421" y="313"/>
                  <a:pt x="2421" y="317"/>
                </a:cubicBezTo>
                <a:cubicBezTo>
                  <a:pt x="2421" y="322"/>
                  <a:pt x="2425" y="326"/>
                  <a:pt x="2430" y="326"/>
                </a:cubicBezTo>
                <a:cubicBezTo>
                  <a:pt x="2434" y="326"/>
                  <a:pt x="2438" y="322"/>
                  <a:pt x="2438" y="317"/>
                </a:cubicBezTo>
                <a:close/>
                <a:moveTo>
                  <a:pt x="2464" y="317"/>
                </a:moveTo>
                <a:cubicBezTo>
                  <a:pt x="2464" y="313"/>
                  <a:pt x="2460" y="309"/>
                  <a:pt x="2456" y="309"/>
                </a:cubicBezTo>
                <a:cubicBezTo>
                  <a:pt x="2451" y="309"/>
                  <a:pt x="2447" y="313"/>
                  <a:pt x="2447" y="317"/>
                </a:cubicBezTo>
                <a:cubicBezTo>
                  <a:pt x="2447" y="322"/>
                  <a:pt x="2451" y="326"/>
                  <a:pt x="2456" y="326"/>
                </a:cubicBezTo>
                <a:cubicBezTo>
                  <a:pt x="2460" y="326"/>
                  <a:pt x="2464" y="322"/>
                  <a:pt x="2464" y="317"/>
                </a:cubicBezTo>
                <a:close/>
                <a:moveTo>
                  <a:pt x="2490" y="317"/>
                </a:moveTo>
                <a:cubicBezTo>
                  <a:pt x="2490" y="313"/>
                  <a:pt x="2486" y="309"/>
                  <a:pt x="2481" y="309"/>
                </a:cubicBezTo>
                <a:cubicBezTo>
                  <a:pt x="2477" y="309"/>
                  <a:pt x="2473" y="313"/>
                  <a:pt x="2473" y="317"/>
                </a:cubicBezTo>
                <a:cubicBezTo>
                  <a:pt x="2473" y="322"/>
                  <a:pt x="2477" y="326"/>
                  <a:pt x="2481" y="326"/>
                </a:cubicBezTo>
                <a:cubicBezTo>
                  <a:pt x="2486" y="326"/>
                  <a:pt x="2490" y="322"/>
                  <a:pt x="2490" y="317"/>
                </a:cubicBezTo>
                <a:close/>
                <a:moveTo>
                  <a:pt x="2516" y="317"/>
                </a:moveTo>
                <a:cubicBezTo>
                  <a:pt x="2516" y="313"/>
                  <a:pt x="2512" y="309"/>
                  <a:pt x="2507" y="309"/>
                </a:cubicBezTo>
                <a:cubicBezTo>
                  <a:pt x="2502" y="309"/>
                  <a:pt x="2498" y="313"/>
                  <a:pt x="2498" y="317"/>
                </a:cubicBezTo>
                <a:cubicBezTo>
                  <a:pt x="2498" y="322"/>
                  <a:pt x="2502" y="326"/>
                  <a:pt x="2507" y="326"/>
                </a:cubicBezTo>
                <a:cubicBezTo>
                  <a:pt x="2512" y="326"/>
                  <a:pt x="2516" y="322"/>
                  <a:pt x="2516" y="317"/>
                </a:cubicBezTo>
                <a:close/>
                <a:moveTo>
                  <a:pt x="2541" y="317"/>
                </a:moveTo>
                <a:cubicBezTo>
                  <a:pt x="2541" y="313"/>
                  <a:pt x="2538" y="309"/>
                  <a:pt x="2533" y="309"/>
                </a:cubicBezTo>
                <a:cubicBezTo>
                  <a:pt x="2528" y="309"/>
                  <a:pt x="2524" y="313"/>
                  <a:pt x="2524" y="317"/>
                </a:cubicBezTo>
                <a:cubicBezTo>
                  <a:pt x="2524" y="322"/>
                  <a:pt x="2528" y="326"/>
                  <a:pt x="2533" y="326"/>
                </a:cubicBezTo>
                <a:cubicBezTo>
                  <a:pt x="2538" y="326"/>
                  <a:pt x="2541" y="322"/>
                  <a:pt x="2541" y="317"/>
                </a:cubicBezTo>
                <a:close/>
                <a:moveTo>
                  <a:pt x="2567" y="317"/>
                </a:moveTo>
                <a:cubicBezTo>
                  <a:pt x="2567" y="313"/>
                  <a:pt x="2563" y="309"/>
                  <a:pt x="2559" y="309"/>
                </a:cubicBezTo>
                <a:cubicBezTo>
                  <a:pt x="2554" y="309"/>
                  <a:pt x="2550" y="313"/>
                  <a:pt x="2550" y="317"/>
                </a:cubicBezTo>
                <a:cubicBezTo>
                  <a:pt x="2550" y="322"/>
                  <a:pt x="2554" y="326"/>
                  <a:pt x="2559" y="326"/>
                </a:cubicBezTo>
                <a:cubicBezTo>
                  <a:pt x="2563" y="326"/>
                  <a:pt x="2567" y="322"/>
                  <a:pt x="2567" y="317"/>
                </a:cubicBezTo>
                <a:close/>
                <a:moveTo>
                  <a:pt x="2593" y="317"/>
                </a:moveTo>
                <a:cubicBezTo>
                  <a:pt x="2593" y="313"/>
                  <a:pt x="2589" y="309"/>
                  <a:pt x="2584" y="309"/>
                </a:cubicBezTo>
                <a:cubicBezTo>
                  <a:pt x="2580" y="309"/>
                  <a:pt x="2576" y="313"/>
                  <a:pt x="2576" y="317"/>
                </a:cubicBezTo>
                <a:cubicBezTo>
                  <a:pt x="2576" y="322"/>
                  <a:pt x="2580" y="326"/>
                  <a:pt x="2584" y="326"/>
                </a:cubicBezTo>
                <a:cubicBezTo>
                  <a:pt x="2589" y="326"/>
                  <a:pt x="2593" y="322"/>
                  <a:pt x="2593" y="317"/>
                </a:cubicBezTo>
                <a:close/>
                <a:moveTo>
                  <a:pt x="2619" y="317"/>
                </a:moveTo>
                <a:cubicBezTo>
                  <a:pt x="2619" y="313"/>
                  <a:pt x="2615" y="309"/>
                  <a:pt x="2610" y="309"/>
                </a:cubicBezTo>
                <a:cubicBezTo>
                  <a:pt x="2605" y="309"/>
                  <a:pt x="2601" y="313"/>
                  <a:pt x="2601" y="317"/>
                </a:cubicBezTo>
                <a:cubicBezTo>
                  <a:pt x="2601" y="322"/>
                  <a:pt x="2605" y="326"/>
                  <a:pt x="2610" y="326"/>
                </a:cubicBezTo>
                <a:cubicBezTo>
                  <a:pt x="2615" y="326"/>
                  <a:pt x="2619" y="322"/>
                  <a:pt x="2619" y="317"/>
                </a:cubicBezTo>
                <a:close/>
                <a:moveTo>
                  <a:pt x="2644" y="317"/>
                </a:moveTo>
                <a:cubicBezTo>
                  <a:pt x="2644" y="313"/>
                  <a:pt x="2641" y="309"/>
                  <a:pt x="2636" y="309"/>
                </a:cubicBezTo>
                <a:cubicBezTo>
                  <a:pt x="2631" y="309"/>
                  <a:pt x="2627" y="313"/>
                  <a:pt x="2627" y="317"/>
                </a:cubicBezTo>
                <a:cubicBezTo>
                  <a:pt x="2627" y="322"/>
                  <a:pt x="2631" y="326"/>
                  <a:pt x="2636" y="326"/>
                </a:cubicBezTo>
                <a:cubicBezTo>
                  <a:pt x="2641" y="326"/>
                  <a:pt x="2644" y="322"/>
                  <a:pt x="2644" y="317"/>
                </a:cubicBezTo>
                <a:close/>
                <a:moveTo>
                  <a:pt x="2670" y="317"/>
                </a:moveTo>
                <a:cubicBezTo>
                  <a:pt x="2670" y="313"/>
                  <a:pt x="2666" y="309"/>
                  <a:pt x="2662" y="309"/>
                </a:cubicBezTo>
                <a:cubicBezTo>
                  <a:pt x="2657" y="309"/>
                  <a:pt x="2653" y="313"/>
                  <a:pt x="2653" y="317"/>
                </a:cubicBezTo>
                <a:cubicBezTo>
                  <a:pt x="2653" y="322"/>
                  <a:pt x="2657" y="326"/>
                  <a:pt x="2662" y="326"/>
                </a:cubicBezTo>
                <a:cubicBezTo>
                  <a:pt x="2666" y="326"/>
                  <a:pt x="2670" y="322"/>
                  <a:pt x="2670" y="317"/>
                </a:cubicBezTo>
                <a:close/>
                <a:moveTo>
                  <a:pt x="43" y="343"/>
                </a:moveTo>
                <a:cubicBezTo>
                  <a:pt x="43" y="338"/>
                  <a:pt x="39" y="335"/>
                  <a:pt x="34" y="335"/>
                </a:cubicBezTo>
                <a:cubicBezTo>
                  <a:pt x="29" y="335"/>
                  <a:pt x="26" y="338"/>
                  <a:pt x="26" y="343"/>
                </a:cubicBezTo>
                <a:cubicBezTo>
                  <a:pt x="26" y="348"/>
                  <a:pt x="29" y="352"/>
                  <a:pt x="34" y="352"/>
                </a:cubicBezTo>
                <a:cubicBezTo>
                  <a:pt x="39" y="352"/>
                  <a:pt x="43" y="348"/>
                  <a:pt x="43" y="343"/>
                </a:cubicBezTo>
                <a:close/>
                <a:moveTo>
                  <a:pt x="69" y="343"/>
                </a:moveTo>
                <a:cubicBezTo>
                  <a:pt x="69" y="338"/>
                  <a:pt x="65" y="335"/>
                  <a:pt x="60" y="335"/>
                </a:cubicBezTo>
                <a:cubicBezTo>
                  <a:pt x="55" y="335"/>
                  <a:pt x="51" y="338"/>
                  <a:pt x="51" y="343"/>
                </a:cubicBezTo>
                <a:cubicBezTo>
                  <a:pt x="51" y="348"/>
                  <a:pt x="55" y="352"/>
                  <a:pt x="60" y="352"/>
                </a:cubicBezTo>
                <a:cubicBezTo>
                  <a:pt x="65" y="352"/>
                  <a:pt x="69" y="348"/>
                  <a:pt x="69" y="343"/>
                </a:cubicBezTo>
                <a:close/>
                <a:moveTo>
                  <a:pt x="94" y="343"/>
                </a:moveTo>
                <a:cubicBezTo>
                  <a:pt x="94" y="338"/>
                  <a:pt x="90" y="335"/>
                  <a:pt x="86" y="335"/>
                </a:cubicBezTo>
                <a:cubicBezTo>
                  <a:pt x="81" y="335"/>
                  <a:pt x="77" y="338"/>
                  <a:pt x="77" y="343"/>
                </a:cubicBezTo>
                <a:cubicBezTo>
                  <a:pt x="77" y="348"/>
                  <a:pt x="81" y="352"/>
                  <a:pt x="86" y="352"/>
                </a:cubicBezTo>
                <a:cubicBezTo>
                  <a:pt x="90" y="352"/>
                  <a:pt x="94" y="348"/>
                  <a:pt x="94" y="343"/>
                </a:cubicBezTo>
                <a:close/>
                <a:moveTo>
                  <a:pt x="120" y="343"/>
                </a:moveTo>
                <a:cubicBezTo>
                  <a:pt x="120" y="338"/>
                  <a:pt x="116" y="335"/>
                  <a:pt x="111" y="335"/>
                </a:cubicBezTo>
                <a:cubicBezTo>
                  <a:pt x="107" y="335"/>
                  <a:pt x="103" y="338"/>
                  <a:pt x="103" y="343"/>
                </a:cubicBezTo>
                <a:cubicBezTo>
                  <a:pt x="103" y="348"/>
                  <a:pt x="107" y="352"/>
                  <a:pt x="111" y="352"/>
                </a:cubicBezTo>
                <a:cubicBezTo>
                  <a:pt x="116" y="352"/>
                  <a:pt x="120" y="348"/>
                  <a:pt x="120" y="343"/>
                </a:cubicBezTo>
                <a:close/>
                <a:moveTo>
                  <a:pt x="146" y="343"/>
                </a:moveTo>
                <a:cubicBezTo>
                  <a:pt x="146" y="338"/>
                  <a:pt x="142" y="335"/>
                  <a:pt x="137" y="335"/>
                </a:cubicBezTo>
                <a:cubicBezTo>
                  <a:pt x="132" y="335"/>
                  <a:pt x="129" y="338"/>
                  <a:pt x="129" y="343"/>
                </a:cubicBezTo>
                <a:cubicBezTo>
                  <a:pt x="129" y="348"/>
                  <a:pt x="132" y="352"/>
                  <a:pt x="137" y="352"/>
                </a:cubicBezTo>
                <a:cubicBezTo>
                  <a:pt x="142" y="352"/>
                  <a:pt x="146" y="348"/>
                  <a:pt x="146" y="343"/>
                </a:cubicBezTo>
                <a:close/>
                <a:moveTo>
                  <a:pt x="172" y="343"/>
                </a:moveTo>
                <a:cubicBezTo>
                  <a:pt x="172" y="338"/>
                  <a:pt x="168" y="335"/>
                  <a:pt x="163" y="335"/>
                </a:cubicBezTo>
                <a:cubicBezTo>
                  <a:pt x="158" y="335"/>
                  <a:pt x="154" y="338"/>
                  <a:pt x="154" y="343"/>
                </a:cubicBezTo>
                <a:cubicBezTo>
                  <a:pt x="154" y="348"/>
                  <a:pt x="158" y="352"/>
                  <a:pt x="163" y="352"/>
                </a:cubicBezTo>
                <a:cubicBezTo>
                  <a:pt x="168" y="352"/>
                  <a:pt x="172" y="348"/>
                  <a:pt x="172" y="343"/>
                </a:cubicBezTo>
                <a:close/>
                <a:moveTo>
                  <a:pt x="275" y="343"/>
                </a:moveTo>
                <a:cubicBezTo>
                  <a:pt x="275" y="338"/>
                  <a:pt x="271" y="335"/>
                  <a:pt x="266" y="335"/>
                </a:cubicBezTo>
                <a:cubicBezTo>
                  <a:pt x="261" y="335"/>
                  <a:pt x="257" y="338"/>
                  <a:pt x="257" y="343"/>
                </a:cubicBezTo>
                <a:cubicBezTo>
                  <a:pt x="257" y="348"/>
                  <a:pt x="261" y="352"/>
                  <a:pt x="266" y="352"/>
                </a:cubicBezTo>
                <a:cubicBezTo>
                  <a:pt x="271" y="352"/>
                  <a:pt x="275" y="348"/>
                  <a:pt x="275" y="343"/>
                </a:cubicBezTo>
                <a:close/>
                <a:moveTo>
                  <a:pt x="300" y="343"/>
                </a:moveTo>
                <a:cubicBezTo>
                  <a:pt x="300" y="338"/>
                  <a:pt x="297" y="335"/>
                  <a:pt x="292" y="335"/>
                </a:cubicBezTo>
                <a:cubicBezTo>
                  <a:pt x="287" y="335"/>
                  <a:pt x="283" y="338"/>
                  <a:pt x="283" y="343"/>
                </a:cubicBezTo>
                <a:cubicBezTo>
                  <a:pt x="283" y="348"/>
                  <a:pt x="287" y="352"/>
                  <a:pt x="292" y="352"/>
                </a:cubicBezTo>
                <a:cubicBezTo>
                  <a:pt x="297" y="352"/>
                  <a:pt x="300" y="348"/>
                  <a:pt x="300" y="343"/>
                </a:cubicBezTo>
                <a:close/>
                <a:moveTo>
                  <a:pt x="326" y="343"/>
                </a:moveTo>
                <a:cubicBezTo>
                  <a:pt x="326" y="338"/>
                  <a:pt x="322" y="335"/>
                  <a:pt x="318" y="335"/>
                </a:cubicBezTo>
                <a:cubicBezTo>
                  <a:pt x="313" y="335"/>
                  <a:pt x="309" y="338"/>
                  <a:pt x="309" y="343"/>
                </a:cubicBezTo>
                <a:cubicBezTo>
                  <a:pt x="309" y="348"/>
                  <a:pt x="313" y="352"/>
                  <a:pt x="318" y="352"/>
                </a:cubicBezTo>
                <a:cubicBezTo>
                  <a:pt x="322" y="352"/>
                  <a:pt x="326" y="348"/>
                  <a:pt x="326" y="343"/>
                </a:cubicBezTo>
                <a:close/>
                <a:moveTo>
                  <a:pt x="352" y="343"/>
                </a:moveTo>
                <a:cubicBezTo>
                  <a:pt x="352" y="338"/>
                  <a:pt x="348" y="335"/>
                  <a:pt x="343" y="335"/>
                </a:cubicBezTo>
                <a:cubicBezTo>
                  <a:pt x="339" y="335"/>
                  <a:pt x="335" y="338"/>
                  <a:pt x="335" y="343"/>
                </a:cubicBezTo>
                <a:cubicBezTo>
                  <a:pt x="335" y="348"/>
                  <a:pt x="339" y="352"/>
                  <a:pt x="343" y="352"/>
                </a:cubicBezTo>
                <a:cubicBezTo>
                  <a:pt x="348" y="352"/>
                  <a:pt x="352" y="348"/>
                  <a:pt x="352" y="343"/>
                </a:cubicBezTo>
                <a:close/>
                <a:moveTo>
                  <a:pt x="378" y="343"/>
                </a:moveTo>
                <a:cubicBezTo>
                  <a:pt x="378" y="338"/>
                  <a:pt x="374" y="335"/>
                  <a:pt x="369" y="335"/>
                </a:cubicBezTo>
                <a:cubicBezTo>
                  <a:pt x="364" y="335"/>
                  <a:pt x="360" y="338"/>
                  <a:pt x="360" y="343"/>
                </a:cubicBezTo>
                <a:cubicBezTo>
                  <a:pt x="360" y="348"/>
                  <a:pt x="364" y="352"/>
                  <a:pt x="369" y="352"/>
                </a:cubicBezTo>
                <a:cubicBezTo>
                  <a:pt x="374" y="352"/>
                  <a:pt x="378" y="348"/>
                  <a:pt x="378" y="343"/>
                </a:cubicBezTo>
                <a:close/>
                <a:moveTo>
                  <a:pt x="532" y="343"/>
                </a:moveTo>
                <a:cubicBezTo>
                  <a:pt x="532" y="338"/>
                  <a:pt x="528" y="335"/>
                  <a:pt x="524" y="335"/>
                </a:cubicBezTo>
                <a:cubicBezTo>
                  <a:pt x="519" y="335"/>
                  <a:pt x="515" y="338"/>
                  <a:pt x="515" y="343"/>
                </a:cubicBezTo>
                <a:cubicBezTo>
                  <a:pt x="515" y="348"/>
                  <a:pt x="519" y="352"/>
                  <a:pt x="524" y="352"/>
                </a:cubicBezTo>
                <a:cubicBezTo>
                  <a:pt x="528" y="352"/>
                  <a:pt x="532" y="348"/>
                  <a:pt x="532" y="343"/>
                </a:cubicBezTo>
                <a:close/>
                <a:moveTo>
                  <a:pt x="558" y="343"/>
                </a:moveTo>
                <a:cubicBezTo>
                  <a:pt x="558" y="338"/>
                  <a:pt x="554" y="335"/>
                  <a:pt x="549" y="335"/>
                </a:cubicBezTo>
                <a:cubicBezTo>
                  <a:pt x="545" y="335"/>
                  <a:pt x="541" y="338"/>
                  <a:pt x="541" y="343"/>
                </a:cubicBezTo>
                <a:cubicBezTo>
                  <a:pt x="541" y="348"/>
                  <a:pt x="545" y="352"/>
                  <a:pt x="549" y="352"/>
                </a:cubicBezTo>
                <a:cubicBezTo>
                  <a:pt x="554" y="352"/>
                  <a:pt x="558" y="348"/>
                  <a:pt x="558" y="343"/>
                </a:cubicBezTo>
                <a:close/>
                <a:moveTo>
                  <a:pt x="841" y="343"/>
                </a:moveTo>
                <a:cubicBezTo>
                  <a:pt x="841" y="338"/>
                  <a:pt x="837" y="335"/>
                  <a:pt x="833" y="335"/>
                </a:cubicBezTo>
                <a:cubicBezTo>
                  <a:pt x="828" y="335"/>
                  <a:pt x="824" y="338"/>
                  <a:pt x="824" y="343"/>
                </a:cubicBezTo>
                <a:cubicBezTo>
                  <a:pt x="824" y="348"/>
                  <a:pt x="828" y="352"/>
                  <a:pt x="833" y="352"/>
                </a:cubicBezTo>
                <a:cubicBezTo>
                  <a:pt x="837" y="352"/>
                  <a:pt x="841" y="348"/>
                  <a:pt x="841" y="343"/>
                </a:cubicBezTo>
                <a:close/>
                <a:moveTo>
                  <a:pt x="867" y="343"/>
                </a:moveTo>
                <a:cubicBezTo>
                  <a:pt x="867" y="338"/>
                  <a:pt x="863" y="335"/>
                  <a:pt x="858" y="335"/>
                </a:cubicBezTo>
                <a:cubicBezTo>
                  <a:pt x="854" y="335"/>
                  <a:pt x="850" y="338"/>
                  <a:pt x="850" y="343"/>
                </a:cubicBezTo>
                <a:cubicBezTo>
                  <a:pt x="850" y="348"/>
                  <a:pt x="854" y="352"/>
                  <a:pt x="858" y="352"/>
                </a:cubicBezTo>
                <a:cubicBezTo>
                  <a:pt x="863" y="352"/>
                  <a:pt x="867" y="348"/>
                  <a:pt x="867" y="343"/>
                </a:cubicBezTo>
                <a:close/>
                <a:moveTo>
                  <a:pt x="893" y="343"/>
                </a:moveTo>
                <a:cubicBezTo>
                  <a:pt x="893" y="338"/>
                  <a:pt x="889" y="335"/>
                  <a:pt x="884" y="335"/>
                </a:cubicBezTo>
                <a:cubicBezTo>
                  <a:pt x="879" y="335"/>
                  <a:pt x="876" y="338"/>
                  <a:pt x="876" y="343"/>
                </a:cubicBezTo>
                <a:cubicBezTo>
                  <a:pt x="876" y="348"/>
                  <a:pt x="879" y="352"/>
                  <a:pt x="884" y="352"/>
                </a:cubicBezTo>
                <a:cubicBezTo>
                  <a:pt x="889" y="352"/>
                  <a:pt x="893" y="348"/>
                  <a:pt x="893" y="343"/>
                </a:cubicBezTo>
                <a:close/>
                <a:moveTo>
                  <a:pt x="919" y="343"/>
                </a:moveTo>
                <a:cubicBezTo>
                  <a:pt x="919" y="338"/>
                  <a:pt x="915" y="335"/>
                  <a:pt x="910" y="335"/>
                </a:cubicBezTo>
                <a:cubicBezTo>
                  <a:pt x="905" y="335"/>
                  <a:pt x="901" y="338"/>
                  <a:pt x="901" y="343"/>
                </a:cubicBezTo>
                <a:cubicBezTo>
                  <a:pt x="901" y="348"/>
                  <a:pt x="905" y="352"/>
                  <a:pt x="910" y="352"/>
                </a:cubicBezTo>
                <a:cubicBezTo>
                  <a:pt x="915" y="352"/>
                  <a:pt x="919" y="348"/>
                  <a:pt x="919" y="343"/>
                </a:cubicBezTo>
                <a:close/>
                <a:moveTo>
                  <a:pt x="944" y="343"/>
                </a:moveTo>
                <a:cubicBezTo>
                  <a:pt x="944" y="338"/>
                  <a:pt x="940" y="335"/>
                  <a:pt x="936" y="335"/>
                </a:cubicBezTo>
                <a:cubicBezTo>
                  <a:pt x="931" y="335"/>
                  <a:pt x="927" y="338"/>
                  <a:pt x="927" y="343"/>
                </a:cubicBezTo>
                <a:cubicBezTo>
                  <a:pt x="927" y="348"/>
                  <a:pt x="931" y="352"/>
                  <a:pt x="936" y="352"/>
                </a:cubicBezTo>
                <a:cubicBezTo>
                  <a:pt x="940" y="352"/>
                  <a:pt x="944" y="348"/>
                  <a:pt x="944" y="343"/>
                </a:cubicBezTo>
                <a:close/>
                <a:moveTo>
                  <a:pt x="970" y="343"/>
                </a:moveTo>
                <a:cubicBezTo>
                  <a:pt x="970" y="338"/>
                  <a:pt x="966" y="335"/>
                  <a:pt x="961" y="335"/>
                </a:cubicBezTo>
                <a:cubicBezTo>
                  <a:pt x="957" y="335"/>
                  <a:pt x="953" y="338"/>
                  <a:pt x="953" y="343"/>
                </a:cubicBezTo>
                <a:cubicBezTo>
                  <a:pt x="953" y="348"/>
                  <a:pt x="957" y="352"/>
                  <a:pt x="961" y="352"/>
                </a:cubicBezTo>
                <a:cubicBezTo>
                  <a:pt x="966" y="352"/>
                  <a:pt x="970" y="348"/>
                  <a:pt x="970" y="343"/>
                </a:cubicBezTo>
                <a:close/>
                <a:moveTo>
                  <a:pt x="996" y="343"/>
                </a:moveTo>
                <a:cubicBezTo>
                  <a:pt x="996" y="338"/>
                  <a:pt x="992" y="335"/>
                  <a:pt x="987" y="335"/>
                </a:cubicBezTo>
                <a:cubicBezTo>
                  <a:pt x="983" y="335"/>
                  <a:pt x="979" y="338"/>
                  <a:pt x="979" y="343"/>
                </a:cubicBezTo>
                <a:cubicBezTo>
                  <a:pt x="979" y="348"/>
                  <a:pt x="983" y="352"/>
                  <a:pt x="987" y="352"/>
                </a:cubicBezTo>
                <a:cubicBezTo>
                  <a:pt x="992" y="352"/>
                  <a:pt x="996" y="348"/>
                  <a:pt x="996" y="343"/>
                </a:cubicBezTo>
                <a:close/>
                <a:moveTo>
                  <a:pt x="1408" y="343"/>
                </a:moveTo>
                <a:cubicBezTo>
                  <a:pt x="1408" y="338"/>
                  <a:pt x="1404" y="335"/>
                  <a:pt x="1399" y="335"/>
                </a:cubicBezTo>
                <a:cubicBezTo>
                  <a:pt x="1395" y="335"/>
                  <a:pt x="1391" y="338"/>
                  <a:pt x="1391" y="343"/>
                </a:cubicBezTo>
                <a:cubicBezTo>
                  <a:pt x="1391" y="348"/>
                  <a:pt x="1395" y="352"/>
                  <a:pt x="1399" y="352"/>
                </a:cubicBezTo>
                <a:cubicBezTo>
                  <a:pt x="1404" y="352"/>
                  <a:pt x="1408" y="348"/>
                  <a:pt x="1408" y="343"/>
                </a:cubicBezTo>
                <a:close/>
                <a:moveTo>
                  <a:pt x="1434" y="343"/>
                </a:moveTo>
                <a:cubicBezTo>
                  <a:pt x="1434" y="338"/>
                  <a:pt x="1430" y="335"/>
                  <a:pt x="1425" y="335"/>
                </a:cubicBezTo>
                <a:cubicBezTo>
                  <a:pt x="1420" y="335"/>
                  <a:pt x="1417" y="338"/>
                  <a:pt x="1417" y="343"/>
                </a:cubicBezTo>
                <a:cubicBezTo>
                  <a:pt x="1417" y="348"/>
                  <a:pt x="1420" y="352"/>
                  <a:pt x="1425" y="352"/>
                </a:cubicBezTo>
                <a:cubicBezTo>
                  <a:pt x="1430" y="352"/>
                  <a:pt x="1434" y="348"/>
                  <a:pt x="1434" y="343"/>
                </a:cubicBezTo>
                <a:close/>
                <a:moveTo>
                  <a:pt x="1459" y="343"/>
                </a:moveTo>
                <a:cubicBezTo>
                  <a:pt x="1459" y="338"/>
                  <a:pt x="1456" y="335"/>
                  <a:pt x="1451" y="335"/>
                </a:cubicBezTo>
                <a:cubicBezTo>
                  <a:pt x="1446" y="335"/>
                  <a:pt x="1442" y="338"/>
                  <a:pt x="1442" y="343"/>
                </a:cubicBezTo>
                <a:cubicBezTo>
                  <a:pt x="1442" y="348"/>
                  <a:pt x="1446" y="352"/>
                  <a:pt x="1451" y="352"/>
                </a:cubicBezTo>
                <a:cubicBezTo>
                  <a:pt x="1456" y="352"/>
                  <a:pt x="1459" y="348"/>
                  <a:pt x="1459" y="343"/>
                </a:cubicBezTo>
                <a:close/>
                <a:moveTo>
                  <a:pt x="1485" y="343"/>
                </a:moveTo>
                <a:cubicBezTo>
                  <a:pt x="1485" y="338"/>
                  <a:pt x="1481" y="335"/>
                  <a:pt x="1477" y="335"/>
                </a:cubicBezTo>
                <a:cubicBezTo>
                  <a:pt x="1472" y="335"/>
                  <a:pt x="1468" y="338"/>
                  <a:pt x="1468" y="343"/>
                </a:cubicBezTo>
                <a:cubicBezTo>
                  <a:pt x="1468" y="348"/>
                  <a:pt x="1472" y="352"/>
                  <a:pt x="1477" y="352"/>
                </a:cubicBezTo>
                <a:cubicBezTo>
                  <a:pt x="1481" y="352"/>
                  <a:pt x="1485" y="348"/>
                  <a:pt x="1485" y="343"/>
                </a:cubicBezTo>
                <a:close/>
                <a:moveTo>
                  <a:pt x="1511" y="343"/>
                </a:moveTo>
                <a:cubicBezTo>
                  <a:pt x="1511" y="338"/>
                  <a:pt x="1507" y="335"/>
                  <a:pt x="1502" y="335"/>
                </a:cubicBezTo>
                <a:cubicBezTo>
                  <a:pt x="1498" y="335"/>
                  <a:pt x="1494" y="338"/>
                  <a:pt x="1494" y="343"/>
                </a:cubicBezTo>
                <a:cubicBezTo>
                  <a:pt x="1494" y="348"/>
                  <a:pt x="1498" y="352"/>
                  <a:pt x="1502" y="352"/>
                </a:cubicBezTo>
                <a:cubicBezTo>
                  <a:pt x="1507" y="352"/>
                  <a:pt x="1511" y="348"/>
                  <a:pt x="1511" y="343"/>
                </a:cubicBezTo>
                <a:close/>
                <a:moveTo>
                  <a:pt x="1537" y="343"/>
                </a:moveTo>
                <a:cubicBezTo>
                  <a:pt x="1537" y="338"/>
                  <a:pt x="1533" y="335"/>
                  <a:pt x="1528" y="335"/>
                </a:cubicBezTo>
                <a:cubicBezTo>
                  <a:pt x="1523" y="335"/>
                  <a:pt x="1520" y="338"/>
                  <a:pt x="1520" y="343"/>
                </a:cubicBezTo>
                <a:cubicBezTo>
                  <a:pt x="1520" y="348"/>
                  <a:pt x="1523" y="352"/>
                  <a:pt x="1528" y="352"/>
                </a:cubicBezTo>
                <a:cubicBezTo>
                  <a:pt x="1533" y="352"/>
                  <a:pt x="1537" y="348"/>
                  <a:pt x="1537" y="343"/>
                </a:cubicBezTo>
                <a:close/>
                <a:moveTo>
                  <a:pt x="1640" y="343"/>
                </a:moveTo>
                <a:cubicBezTo>
                  <a:pt x="1640" y="338"/>
                  <a:pt x="1636" y="335"/>
                  <a:pt x="1631" y="335"/>
                </a:cubicBezTo>
                <a:cubicBezTo>
                  <a:pt x="1626" y="335"/>
                  <a:pt x="1623" y="338"/>
                  <a:pt x="1623" y="343"/>
                </a:cubicBezTo>
                <a:cubicBezTo>
                  <a:pt x="1623" y="348"/>
                  <a:pt x="1626" y="352"/>
                  <a:pt x="1631" y="352"/>
                </a:cubicBezTo>
                <a:cubicBezTo>
                  <a:pt x="1636" y="352"/>
                  <a:pt x="1640" y="348"/>
                  <a:pt x="1640" y="343"/>
                </a:cubicBezTo>
                <a:close/>
                <a:moveTo>
                  <a:pt x="1666" y="343"/>
                </a:moveTo>
                <a:cubicBezTo>
                  <a:pt x="1666" y="338"/>
                  <a:pt x="1662" y="335"/>
                  <a:pt x="1657" y="335"/>
                </a:cubicBezTo>
                <a:cubicBezTo>
                  <a:pt x="1652" y="335"/>
                  <a:pt x="1648" y="338"/>
                  <a:pt x="1648" y="343"/>
                </a:cubicBezTo>
                <a:cubicBezTo>
                  <a:pt x="1648" y="348"/>
                  <a:pt x="1652" y="352"/>
                  <a:pt x="1657" y="352"/>
                </a:cubicBezTo>
                <a:cubicBezTo>
                  <a:pt x="1662" y="352"/>
                  <a:pt x="1666" y="348"/>
                  <a:pt x="1666" y="343"/>
                </a:cubicBezTo>
                <a:close/>
                <a:moveTo>
                  <a:pt x="1691" y="343"/>
                </a:moveTo>
                <a:cubicBezTo>
                  <a:pt x="1691" y="338"/>
                  <a:pt x="1687" y="335"/>
                  <a:pt x="1683" y="335"/>
                </a:cubicBezTo>
                <a:cubicBezTo>
                  <a:pt x="1678" y="335"/>
                  <a:pt x="1674" y="338"/>
                  <a:pt x="1674" y="343"/>
                </a:cubicBezTo>
                <a:cubicBezTo>
                  <a:pt x="1674" y="348"/>
                  <a:pt x="1678" y="352"/>
                  <a:pt x="1683" y="352"/>
                </a:cubicBezTo>
                <a:cubicBezTo>
                  <a:pt x="1687" y="352"/>
                  <a:pt x="1691" y="348"/>
                  <a:pt x="1691" y="343"/>
                </a:cubicBezTo>
                <a:close/>
                <a:moveTo>
                  <a:pt x="1717" y="343"/>
                </a:moveTo>
                <a:cubicBezTo>
                  <a:pt x="1717" y="338"/>
                  <a:pt x="1713" y="335"/>
                  <a:pt x="1708" y="335"/>
                </a:cubicBezTo>
                <a:cubicBezTo>
                  <a:pt x="1704" y="335"/>
                  <a:pt x="1700" y="338"/>
                  <a:pt x="1700" y="343"/>
                </a:cubicBezTo>
                <a:cubicBezTo>
                  <a:pt x="1700" y="348"/>
                  <a:pt x="1704" y="352"/>
                  <a:pt x="1708" y="352"/>
                </a:cubicBezTo>
                <a:cubicBezTo>
                  <a:pt x="1713" y="352"/>
                  <a:pt x="1717" y="348"/>
                  <a:pt x="1717" y="343"/>
                </a:cubicBezTo>
                <a:close/>
                <a:moveTo>
                  <a:pt x="1743" y="343"/>
                </a:moveTo>
                <a:cubicBezTo>
                  <a:pt x="1743" y="338"/>
                  <a:pt x="1739" y="335"/>
                  <a:pt x="1734" y="335"/>
                </a:cubicBezTo>
                <a:cubicBezTo>
                  <a:pt x="1730" y="335"/>
                  <a:pt x="1726" y="338"/>
                  <a:pt x="1726" y="343"/>
                </a:cubicBezTo>
                <a:cubicBezTo>
                  <a:pt x="1726" y="348"/>
                  <a:pt x="1730" y="352"/>
                  <a:pt x="1734" y="352"/>
                </a:cubicBezTo>
                <a:cubicBezTo>
                  <a:pt x="1739" y="352"/>
                  <a:pt x="1743" y="348"/>
                  <a:pt x="1743" y="343"/>
                </a:cubicBezTo>
                <a:close/>
                <a:moveTo>
                  <a:pt x="1769" y="343"/>
                </a:moveTo>
                <a:cubicBezTo>
                  <a:pt x="1769" y="338"/>
                  <a:pt x="1765" y="335"/>
                  <a:pt x="1760" y="335"/>
                </a:cubicBezTo>
                <a:cubicBezTo>
                  <a:pt x="1755" y="335"/>
                  <a:pt x="1751" y="338"/>
                  <a:pt x="1751" y="343"/>
                </a:cubicBezTo>
                <a:cubicBezTo>
                  <a:pt x="1751" y="348"/>
                  <a:pt x="1755" y="352"/>
                  <a:pt x="1760" y="352"/>
                </a:cubicBezTo>
                <a:cubicBezTo>
                  <a:pt x="1765" y="352"/>
                  <a:pt x="1769" y="348"/>
                  <a:pt x="1769" y="343"/>
                </a:cubicBezTo>
                <a:close/>
                <a:moveTo>
                  <a:pt x="1794" y="343"/>
                </a:moveTo>
                <a:cubicBezTo>
                  <a:pt x="1794" y="338"/>
                  <a:pt x="1791" y="335"/>
                  <a:pt x="1786" y="335"/>
                </a:cubicBezTo>
                <a:cubicBezTo>
                  <a:pt x="1781" y="335"/>
                  <a:pt x="1777" y="338"/>
                  <a:pt x="1777" y="343"/>
                </a:cubicBezTo>
                <a:cubicBezTo>
                  <a:pt x="1777" y="348"/>
                  <a:pt x="1781" y="352"/>
                  <a:pt x="1786" y="352"/>
                </a:cubicBezTo>
                <a:cubicBezTo>
                  <a:pt x="1791" y="352"/>
                  <a:pt x="1794" y="348"/>
                  <a:pt x="1794" y="343"/>
                </a:cubicBezTo>
                <a:close/>
                <a:moveTo>
                  <a:pt x="1820" y="343"/>
                </a:moveTo>
                <a:cubicBezTo>
                  <a:pt x="1820" y="338"/>
                  <a:pt x="1816" y="335"/>
                  <a:pt x="1812" y="335"/>
                </a:cubicBezTo>
                <a:cubicBezTo>
                  <a:pt x="1807" y="335"/>
                  <a:pt x="1803" y="338"/>
                  <a:pt x="1803" y="343"/>
                </a:cubicBezTo>
                <a:cubicBezTo>
                  <a:pt x="1803" y="348"/>
                  <a:pt x="1807" y="352"/>
                  <a:pt x="1812" y="352"/>
                </a:cubicBezTo>
                <a:cubicBezTo>
                  <a:pt x="1816" y="352"/>
                  <a:pt x="1820" y="348"/>
                  <a:pt x="1820" y="343"/>
                </a:cubicBezTo>
                <a:close/>
                <a:moveTo>
                  <a:pt x="1846" y="343"/>
                </a:moveTo>
                <a:cubicBezTo>
                  <a:pt x="1846" y="338"/>
                  <a:pt x="1842" y="335"/>
                  <a:pt x="1837" y="335"/>
                </a:cubicBezTo>
                <a:cubicBezTo>
                  <a:pt x="1833" y="335"/>
                  <a:pt x="1829" y="338"/>
                  <a:pt x="1829" y="343"/>
                </a:cubicBezTo>
                <a:cubicBezTo>
                  <a:pt x="1829" y="348"/>
                  <a:pt x="1833" y="352"/>
                  <a:pt x="1837" y="352"/>
                </a:cubicBezTo>
                <a:cubicBezTo>
                  <a:pt x="1842" y="352"/>
                  <a:pt x="1846" y="348"/>
                  <a:pt x="1846" y="343"/>
                </a:cubicBezTo>
                <a:close/>
                <a:moveTo>
                  <a:pt x="1872" y="343"/>
                </a:moveTo>
                <a:cubicBezTo>
                  <a:pt x="1872" y="338"/>
                  <a:pt x="1868" y="335"/>
                  <a:pt x="1863" y="335"/>
                </a:cubicBezTo>
                <a:cubicBezTo>
                  <a:pt x="1858" y="335"/>
                  <a:pt x="1854" y="338"/>
                  <a:pt x="1854" y="343"/>
                </a:cubicBezTo>
                <a:cubicBezTo>
                  <a:pt x="1854" y="348"/>
                  <a:pt x="1858" y="352"/>
                  <a:pt x="1863" y="352"/>
                </a:cubicBezTo>
                <a:cubicBezTo>
                  <a:pt x="1868" y="352"/>
                  <a:pt x="1872" y="348"/>
                  <a:pt x="1872" y="343"/>
                </a:cubicBezTo>
                <a:close/>
                <a:moveTo>
                  <a:pt x="1897" y="343"/>
                </a:moveTo>
                <a:cubicBezTo>
                  <a:pt x="1897" y="338"/>
                  <a:pt x="1894" y="335"/>
                  <a:pt x="1889" y="335"/>
                </a:cubicBezTo>
                <a:cubicBezTo>
                  <a:pt x="1884" y="335"/>
                  <a:pt x="1880" y="338"/>
                  <a:pt x="1880" y="343"/>
                </a:cubicBezTo>
                <a:cubicBezTo>
                  <a:pt x="1880" y="348"/>
                  <a:pt x="1884" y="352"/>
                  <a:pt x="1889" y="352"/>
                </a:cubicBezTo>
                <a:cubicBezTo>
                  <a:pt x="1894" y="352"/>
                  <a:pt x="1897" y="348"/>
                  <a:pt x="1897" y="343"/>
                </a:cubicBezTo>
                <a:close/>
                <a:moveTo>
                  <a:pt x="1923" y="343"/>
                </a:moveTo>
                <a:cubicBezTo>
                  <a:pt x="1923" y="338"/>
                  <a:pt x="1919" y="335"/>
                  <a:pt x="1915" y="335"/>
                </a:cubicBezTo>
                <a:cubicBezTo>
                  <a:pt x="1910" y="335"/>
                  <a:pt x="1906" y="338"/>
                  <a:pt x="1906" y="343"/>
                </a:cubicBezTo>
                <a:cubicBezTo>
                  <a:pt x="1906" y="348"/>
                  <a:pt x="1910" y="352"/>
                  <a:pt x="1915" y="352"/>
                </a:cubicBezTo>
                <a:cubicBezTo>
                  <a:pt x="1919" y="352"/>
                  <a:pt x="1923" y="348"/>
                  <a:pt x="1923" y="343"/>
                </a:cubicBezTo>
                <a:close/>
                <a:moveTo>
                  <a:pt x="1949" y="343"/>
                </a:moveTo>
                <a:cubicBezTo>
                  <a:pt x="1949" y="338"/>
                  <a:pt x="1945" y="335"/>
                  <a:pt x="1940" y="335"/>
                </a:cubicBezTo>
                <a:cubicBezTo>
                  <a:pt x="1936" y="335"/>
                  <a:pt x="1932" y="338"/>
                  <a:pt x="1932" y="343"/>
                </a:cubicBezTo>
                <a:cubicBezTo>
                  <a:pt x="1932" y="348"/>
                  <a:pt x="1936" y="352"/>
                  <a:pt x="1940" y="352"/>
                </a:cubicBezTo>
                <a:cubicBezTo>
                  <a:pt x="1945" y="352"/>
                  <a:pt x="1949" y="348"/>
                  <a:pt x="1949" y="343"/>
                </a:cubicBezTo>
                <a:close/>
                <a:moveTo>
                  <a:pt x="1975" y="343"/>
                </a:moveTo>
                <a:cubicBezTo>
                  <a:pt x="1975" y="338"/>
                  <a:pt x="1971" y="335"/>
                  <a:pt x="1966" y="335"/>
                </a:cubicBezTo>
                <a:cubicBezTo>
                  <a:pt x="1961" y="335"/>
                  <a:pt x="1957" y="338"/>
                  <a:pt x="1957" y="343"/>
                </a:cubicBezTo>
                <a:cubicBezTo>
                  <a:pt x="1957" y="348"/>
                  <a:pt x="1961" y="352"/>
                  <a:pt x="1966" y="352"/>
                </a:cubicBezTo>
                <a:cubicBezTo>
                  <a:pt x="1971" y="352"/>
                  <a:pt x="1975" y="348"/>
                  <a:pt x="1975" y="343"/>
                </a:cubicBezTo>
                <a:close/>
                <a:moveTo>
                  <a:pt x="2000" y="343"/>
                </a:moveTo>
                <a:cubicBezTo>
                  <a:pt x="2000" y="338"/>
                  <a:pt x="1997" y="335"/>
                  <a:pt x="1992" y="335"/>
                </a:cubicBezTo>
                <a:cubicBezTo>
                  <a:pt x="1987" y="335"/>
                  <a:pt x="1983" y="338"/>
                  <a:pt x="1983" y="343"/>
                </a:cubicBezTo>
                <a:cubicBezTo>
                  <a:pt x="1983" y="348"/>
                  <a:pt x="1987" y="352"/>
                  <a:pt x="1992" y="352"/>
                </a:cubicBezTo>
                <a:cubicBezTo>
                  <a:pt x="1997" y="352"/>
                  <a:pt x="2000" y="348"/>
                  <a:pt x="2000" y="343"/>
                </a:cubicBezTo>
                <a:close/>
                <a:moveTo>
                  <a:pt x="2026" y="343"/>
                </a:moveTo>
                <a:cubicBezTo>
                  <a:pt x="2026" y="338"/>
                  <a:pt x="2022" y="335"/>
                  <a:pt x="2018" y="335"/>
                </a:cubicBezTo>
                <a:cubicBezTo>
                  <a:pt x="2013" y="335"/>
                  <a:pt x="2009" y="338"/>
                  <a:pt x="2009" y="343"/>
                </a:cubicBezTo>
                <a:cubicBezTo>
                  <a:pt x="2009" y="348"/>
                  <a:pt x="2013" y="352"/>
                  <a:pt x="2018" y="352"/>
                </a:cubicBezTo>
                <a:cubicBezTo>
                  <a:pt x="2022" y="352"/>
                  <a:pt x="2026" y="348"/>
                  <a:pt x="2026" y="343"/>
                </a:cubicBezTo>
                <a:close/>
                <a:moveTo>
                  <a:pt x="2052" y="343"/>
                </a:moveTo>
                <a:cubicBezTo>
                  <a:pt x="2052" y="338"/>
                  <a:pt x="2048" y="335"/>
                  <a:pt x="2043" y="335"/>
                </a:cubicBezTo>
                <a:cubicBezTo>
                  <a:pt x="2039" y="335"/>
                  <a:pt x="2035" y="338"/>
                  <a:pt x="2035" y="343"/>
                </a:cubicBezTo>
                <a:cubicBezTo>
                  <a:pt x="2035" y="348"/>
                  <a:pt x="2039" y="352"/>
                  <a:pt x="2043" y="352"/>
                </a:cubicBezTo>
                <a:cubicBezTo>
                  <a:pt x="2048" y="352"/>
                  <a:pt x="2052" y="348"/>
                  <a:pt x="2052" y="343"/>
                </a:cubicBezTo>
                <a:close/>
                <a:moveTo>
                  <a:pt x="2078" y="343"/>
                </a:moveTo>
                <a:cubicBezTo>
                  <a:pt x="2078" y="338"/>
                  <a:pt x="2074" y="335"/>
                  <a:pt x="2069" y="335"/>
                </a:cubicBezTo>
                <a:cubicBezTo>
                  <a:pt x="2064" y="335"/>
                  <a:pt x="2061" y="338"/>
                  <a:pt x="2061" y="343"/>
                </a:cubicBezTo>
                <a:cubicBezTo>
                  <a:pt x="2061" y="348"/>
                  <a:pt x="2064" y="352"/>
                  <a:pt x="2069" y="352"/>
                </a:cubicBezTo>
                <a:cubicBezTo>
                  <a:pt x="2074" y="352"/>
                  <a:pt x="2078" y="348"/>
                  <a:pt x="2078" y="343"/>
                </a:cubicBezTo>
                <a:close/>
                <a:moveTo>
                  <a:pt x="2103" y="343"/>
                </a:moveTo>
                <a:cubicBezTo>
                  <a:pt x="2103" y="338"/>
                  <a:pt x="2100" y="335"/>
                  <a:pt x="2095" y="335"/>
                </a:cubicBezTo>
                <a:cubicBezTo>
                  <a:pt x="2090" y="335"/>
                  <a:pt x="2086" y="338"/>
                  <a:pt x="2086" y="343"/>
                </a:cubicBezTo>
                <a:cubicBezTo>
                  <a:pt x="2086" y="348"/>
                  <a:pt x="2090" y="352"/>
                  <a:pt x="2095" y="352"/>
                </a:cubicBezTo>
                <a:cubicBezTo>
                  <a:pt x="2100" y="352"/>
                  <a:pt x="2103" y="348"/>
                  <a:pt x="2103" y="343"/>
                </a:cubicBezTo>
                <a:close/>
                <a:moveTo>
                  <a:pt x="2129" y="343"/>
                </a:moveTo>
                <a:cubicBezTo>
                  <a:pt x="2129" y="338"/>
                  <a:pt x="2125" y="335"/>
                  <a:pt x="2121" y="335"/>
                </a:cubicBezTo>
                <a:cubicBezTo>
                  <a:pt x="2116" y="335"/>
                  <a:pt x="2112" y="338"/>
                  <a:pt x="2112" y="343"/>
                </a:cubicBezTo>
                <a:cubicBezTo>
                  <a:pt x="2112" y="348"/>
                  <a:pt x="2116" y="352"/>
                  <a:pt x="2121" y="352"/>
                </a:cubicBezTo>
                <a:cubicBezTo>
                  <a:pt x="2125" y="352"/>
                  <a:pt x="2129" y="348"/>
                  <a:pt x="2129" y="343"/>
                </a:cubicBezTo>
                <a:close/>
                <a:moveTo>
                  <a:pt x="2155" y="343"/>
                </a:moveTo>
                <a:cubicBezTo>
                  <a:pt x="2155" y="338"/>
                  <a:pt x="2151" y="335"/>
                  <a:pt x="2146" y="335"/>
                </a:cubicBezTo>
                <a:cubicBezTo>
                  <a:pt x="2142" y="335"/>
                  <a:pt x="2138" y="338"/>
                  <a:pt x="2138" y="343"/>
                </a:cubicBezTo>
                <a:cubicBezTo>
                  <a:pt x="2138" y="348"/>
                  <a:pt x="2142" y="352"/>
                  <a:pt x="2146" y="352"/>
                </a:cubicBezTo>
                <a:cubicBezTo>
                  <a:pt x="2151" y="352"/>
                  <a:pt x="2155" y="348"/>
                  <a:pt x="2155" y="343"/>
                </a:cubicBezTo>
                <a:close/>
                <a:moveTo>
                  <a:pt x="2181" y="343"/>
                </a:moveTo>
                <a:cubicBezTo>
                  <a:pt x="2181" y="338"/>
                  <a:pt x="2177" y="335"/>
                  <a:pt x="2172" y="335"/>
                </a:cubicBezTo>
                <a:cubicBezTo>
                  <a:pt x="2167" y="335"/>
                  <a:pt x="2164" y="338"/>
                  <a:pt x="2164" y="343"/>
                </a:cubicBezTo>
                <a:cubicBezTo>
                  <a:pt x="2164" y="348"/>
                  <a:pt x="2167" y="352"/>
                  <a:pt x="2172" y="352"/>
                </a:cubicBezTo>
                <a:cubicBezTo>
                  <a:pt x="2177" y="352"/>
                  <a:pt x="2181" y="348"/>
                  <a:pt x="2181" y="343"/>
                </a:cubicBezTo>
                <a:close/>
                <a:moveTo>
                  <a:pt x="2207" y="343"/>
                </a:moveTo>
                <a:cubicBezTo>
                  <a:pt x="2207" y="338"/>
                  <a:pt x="2203" y="335"/>
                  <a:pt x="2198" y="335"/>
                </a:cubicBezTo>
                <a:cubicBezTo>
                  <a:pt x="2193" y="335"/>
                  <a:pt x="2189" y="338"/>
                  <a:pt x="2189" y="343"/>
                </a:cubicBezTo>
                <a:cubicBezTo>
                  <a:pt x="2189" y="348"/>
                  <a:pt x="2193" y="352"/>
                  <a:pt x="2198" y="352"/>
                </a:cubicBezTo>
                <a:cubicBezTo>
                  <a:pt x="2203" y="352"/>
                  <a:pt x="2207" y="348"/>
                  <a:pt x="2207" y="343"/>
                </a:cubicBezTo>
                <a:close/>
                <a:moveTo>
                  <a:pt x="2232" y="343"/>
                </a:moveTo>
                <a:cubicBezTo>
                  <a:pt x="2232" y="338"/>
                  <a:pt x="2228" y="335"/>
                  <a:pt x="2224" y="335"/>
                </a:cubicBezTo>
                <a:cubicBezTo>
                  <a:pt x="2219" y="335"/>
                  <a:pt x="2215" y="338"/>
                  <a:pt x="2215" y="343"/>
                </a:cubicBezTo>
                <a:cubicBezTo>
                  <a:pt x="2215" y="348"/>
                  <a:pt x="2219" y="352"/>
                  <a:pt x="2224" y="352"/>
                </a:cubicBezTo>
                <a:cubicBezTo>
                  <a:pt x="2228" y="352"/>
                  <a:pt x="2232" y="348"/>
                  <a:pt x="2232" y="343"/>
                </a:cubicBezTo>
                <a:close/>
                <a:moveTo>
                  <a:pt x="2258" y="343"/>
                </a:moveTo>
                <a:cubicBezTo>
                  <a:pt x="2258" y="338"/>
                  <a:pt x="2254" y="335"/>
                  <a:pt x="2249" y="335"/>
                </a:cubicBezTo>
                <a:cubicBezTo>
                  <a:pt x="2245" y="335"/>
                  <a:pt x="2241" y="338"/>
                  <a:pt x="2241" y="343"/>
                </a:cubicBezTo>
                <a:cubicBezTo>
                  <a:pt x="2241" y="348"/>
                  <a:pt x="2245" y="352"/>
                  <a:pt x="2249" y="352"/>
                </a:cubicBezTo>
                <a:cubicBezTo>
                  <a:pt x="2254" y="352"/>
                  <a:pt x="2258" y="348"/>
                  <a:pt x="2258" y="343"/>
                </a:cubicBezTo>
                <a:close/>
                <a:moveTo>
                  <a:pt x="2284" y="343"/>
                </a:moveTo>
                <a:cubicBezTo>
                  <a:pt x="2284" y="338"/>
                  <a:pt x="2280" y="335"/>
                  <a:pt x="2275" y="335"/>
                </a:cubicBezTo>
                <a:cubicBezTo>
                  <a:pt x="2270" y="335"/>
                  <a:pt x="2267" y="338"/>
                  <a:pt x="2267" y="343"/>
                </a:cubicBezTo>
                <a:cubicBezTo>
                  <a:pt x="2267" y="348"/>
                  <a:pt x="2270" y="352"/>
                  <a:pt x="2275" y="352"/>
                </a:cubicBezTo>
                <a:cubicBezTo>
                  <a:pt x="2280" y="352"/>
                  <a:pt x="2284" y="348"/>
                  <a:pt x="2284" y="343"/>
                </a:cubicBezTo>
                <a:close/>
                <a:moveTo>
                  <a:pt x="2310" y="343"/>
                </a:moveTo>
                <a:cubicBezTo>
                  <a:pt x="2310" y="338"/>
                  <a:pt x="2306" y="335"/>
                  <a:pt x="2301" y="335"/>
                </a:cubicBezTo>
                <a:cubicBezTo>
                  <a:pt x="2296" y="335"/>
                  <a:pt x="2292" y="338"/>
                  <a:pt x="2292" y="343"/>
                </a:cubicBezTo>
                <a:cubicBezTo>
                  <a:pt x="2292" y="348"/>
                  <a:pt x="2296" y="352"/>
                  <a:pt x="2301" y="352"/>
                </a:cubicBezTo>
                <a:cubicBezTo>
                  <a:pt x="2306" y="352"/>
                  <a:pt x="2310" y="348"/>
                  <a:pt x="2310" y="343"/>
                </a:cubicBezTo>
                <a:close/>
                <a:moveTo>
                  <a:pt x="2335" y="343"/>
                </a:moveTo>
                <a:cubicBezTo>
                  <a:pt x="2335" y="338"/>
                  <a:pt x="2331" y="335"/>
                  <a:pt x="2327" y="335"/>
                </a:cubicBezTo>
                <a:cubicBezTo>
                  <a:pt x="2322" y="335"/>
                  <a:pt x="2318" y="338"/>
                  <a:pt x="2318" y="343"/>
                </a:cubicBezTo>
                <a:cubicBezTo>
                  <a:pt x="2318" y="348"/>
                  <a:pt x="2322" y="352"/>
                  <a:pt x="2327" y="352"/>
                </a:cubicBezTo>
                <a:cubicBezTo>
                  <a:pt x="2331" y="352"/>
                  <a:pt x="2335" y="348"/>
                  <a:pt x="2335" y="343"/>
                </a:cubicBezTo>
                <a:close/>
                <a:moveTo>
                  <a:pt x="2361" y="343"/>
                </a:moveTo>
                <a:cubicBezTo>
                  <a:pt x="2361" y="338"/>
                  <a:pt x="2357" y="335"/>
                  <a:pt x="2352" y="335"/>
                </a:cubicBezTo>
                <a:cubicBezTo>
                  <a:pt x="2348" y="335"/>
                  <a:pt x="2344" y="338"/>
                  <a:pt x="2344" y="343"/>
                </a:cubicBezTo>
                <a:cubicBezTo>
                  <a:pt x="2344" y="348"/>
                  <a:pt x="2348" y="352"/>
                  <a:pt x="2352" y="352"/>
                </a:cubicBezTo>
                <a:cubicBezTo>
                  <a:pt x="2357" y="352"/>
                  <a:pt x="2361" y="348"/>
                  <a:pt x="2361" y="343"/>
                </a:cubicBezTo>
                <a:close/>
                <a:moveTo>
                  <a:pt x="2387" y="343"/>
                </a:moveTo>
                <a:cubicBezTo>
                  <a:pt x="2387" y="338"/>
                  <a:pt x="2383" y="335"/>
                  <a:pt x="2378" y="335"/>
                </a:cubicBezTo>
                <a:cubicBezTo>
                  <a:pt x="2373" y="335"/>
                  <a:pt x="2370" y="338"/>
                  <a:pt x="2370" y="343"/>
                </a:cubicBezTo>
                <a:cubicBezTo>
                  <a:pt x="2370" y="348"/>
                  <a:pt x="2373" y="352"/>
                  <a:pt x="2378" y="352"/>
                </a:cubicBezTo>
                <a:cubicBezTo>
                  <a:pt x="2383" y="352"/>
                  <a:pt x="2387" y="348"/>
                  <a:pt x="2387" y="343"/>
                </a:cubicBezTo>
                <a:close/>
                <a:moveTo>
                  <a:pt x="2413" y="343"/>
                </a:moveTo>
                <a:cubicBezTo>
                  <a:pt x="2413" y="338"/>
                  <a:pt x="2409" y="335"/>
                  <a:pt x="2404" y="335"/>
                </a:cubicBezTo>
                <a:cubicBezTo>
                  <a:pt x="2399" y="335"/>
                  <a:pt x="2395" y="338"/>
                  <a:pt x="2395" y="343"/>
                </a:cubicBezTo>
                <a:cubicBezTo>
                  <a:pt x="2395" y="348"/>
                  <a:pt x="2399" y="352"/>
                  <a:pt x="2404" y="352"/>
                </a:cubicBezTo>
                <a:cubicBezTo>
                  <a:pt x="2409" y="352"/>
                  <a:pt x="2413" y="348"/>
                  <a:pt x="2413" y="343"/>
                </a:cubicBezTo>
                <a:close/>
                <a:moveTo>
                  <a:pt x="2438" y="343"/>
                </a:moveTo>
                <a:cubicBezTo>
                  <a:pt x="2438" y="338"/>
                  <a:pt x="2434" y="335"/>
                  <a:pt x="2430" y="335"/>
                </a:cubicBezTo>
                <a:cubicBezTo>
                  <a:pt x="2425" y="335"/>
                  <a:pt x="2421" y="338"/>
                  <a:pt x="2421" y="343"/>
                </a:cubicBezTo>
                <a:cubicBezTo>
                  <a:pt x="2421" y="348"/>
                  <a:pt x="2425" y="352"/>
                  <a:pt x="2430" y="352"/>
                </a:cubicBezTo>
                <a:cubicBezTo>
                  <a:pt x="2434" y="352"/>
                  <a:pt x="2438" y="348"/>
                  <a:pt x="2438" y="343"/>
                </a:cubicBezTo>
                <a:close/>
                <a:moveTo>
                  <a:pt x="2464" y="343"/>
                </a:moveTo>
                <a:cubicBezTo>
                  <a:pt x="2464" y="338"/>
                  <a:pt x="2460" y="335"/>
                  <a:pt x="2456" y="335"/>
                </a:cubicBezTo>
                <a:cubicBezTo>
                  <a:pt x="2451" y="335"/>
                  <a:pt x="2447" y="338"/>
                  <a:pt x="2447" y="343"/>
                </a:cubicBezTo>
                <a:cubicBezTo>
                  <a:pt x="2447" y="348"/>
                  <a:pt x="2451" y="352"/>
                  <a:pt x="2456" y="352"/>
                </a:cubicBezTo>
                <a:cubicBezTo>
                  <a:pt x="2460" y="352"/>
                  <a:pt x="2464" y="348"/>
                  <a:pt x="2464" y="343"/>
                </a:cubicBezTo>
                <a:close/>
                <a:moveTo>
                  <a:pt x="2490" y="343"/>
                </a:moveTo>
                <a:cubicBezTo>
                  <a:pt x="2490" y="338"/>
                  <a:pt x="2486" y="335"/>
                  <a:pt x="2481" y="335"/>
                </a:cubicBezTo>
                <a:cubicBezTo>
                  <a:pt x="2477" y="335"/>
                  <a:pt x="2473" y="338"/>
                  <a:pt x="2473" y="343"/>
                </a:cubicBezTo>
                <a:cubicBezTo>
                  <a:pt x="2473" y="348"/>
                  <a:pt x="2477" y="352"/>
                  <a:pt x="2481" y="352"/>
                </a:cubicBezTo>
                <a:cubicBezTo>
                  <a:pt x="2486" y="352"/>
                  <a:pt x="2490" y="348"/>
                  <a:pt x="2490" y="343"/>
                </a:cubicBezTo>
                <a:close/>
                <a:moveTo>
                  <a:pt x="2516" y="343"/>
                </a:moveTo>
                <a:cubicBezTo>
                  <a:pt x="2516" y="338"/>
                  <a:pt x="2512" y="335"/>
                  <a:pt x="2507" y="335"/>
                </a:cubicBezTo>
                <a:cubicBezTo>
                  <a:pt x="2502" y="335"/>
                  <a:pt x="2498" y="338"/>
                  <a:pt x="2498" y="343"/>
                </a:cubicBezTo>
                <a:cubicBezTo>
                  <a:pt x="2498" y="348"/>
                  <a:pt x="2502" y="352"/>
                  <a:pt x="2507" y="352"/>
                </a:cubicBezTo>
                <a:cubicBezTo>
                  <a:pt x="2512" y="352"/>
                  <a:pt x="2516" y="348"/>
                  <a:pt x="2516" y="343"/>
                </a:cubicBezTo>
                <a:close/>
                <a:moveTo>
                  <a:pt x="2541" y="343"/>
                </a:moveTo>
                <a:cubicBezTo>
                  <a:pt x="2541" y="338"/>
                  <a:pt x="2538" y="335"/>
                  <a:pt x="2533" y="335"/>
                </a:cubicBezTo>
                <a:cubicBezTo>
                  <a:pt x="2528" y="335"/>
                  <a:pt x="2524" y="338"/>
                  <a:pt x="2524" y="343"/>
                </a:cubicBezTo>
                <a:cubicBezTo>
                  <a:pt x="2524" y="348"/>
                  <a:pt x="2528" y="352"/>
                  <a:pt x="2533" y="352"/>
                </a:cubicBezTo>
                <a:cubicBezTo>
                  <a:pt x="2538" y="352"/>
                  <a:pt x="2541" y="348"/>
                  <a:pt x="2541" y="343"/>
                </a:cubicBezTo>
                <a:close/>
                <a:moveTo>
                  <a:pt x="2567" y="343"/>
                </a:moveTo>
                <a:cubicBezTo>
                  <a:pt x="2567" y="338"/>
                  <a:pt x="2563" y="335"/>
                  <a:pt x="2559" y="335"/>
                </a:cubicBezTo>
                <a:cubicBezTo>
                  <a:pt x="2554" y="335"/>
                  <a:pt x="2550" y="338"/>
                  <a:pt x="2550" y="343"/>
                </a:cubicBezTo>
                <a:cubicBezTo>
                  <a:pt x="2550" y="348"/>
                  <a:pt x="2554" y="352"/>
                  <a:pt x="2559" y="352"/>
                </a:cubicBezTo>
                <a:cubicBezTo>
                  <a:pt x="2563" y="352"/>
                  <a:pt x="2567" y="348"/>
                  <a:pt x="2567" y="343"/>
                </a:cubicBezTo>
                <a:close/>
                <a:moveTo>
                  <a:pt x="2593" y="343"/>
                </a:moveTo>
                <a:cubicBezTo>
                  <a:pt x="2593" y="338"/>
                  <a:pt x="2589" y="335"/>
                  <a:pt x="2584" y="335"/>
                </a:cubicBezTo>
                <a:cubicBezTo>
                  <a:pt x="2580" y="335"/>
                  <a:pt x="2576" y="338"/>
                  <a:pt x="2576" y="343"/>
                </a:cubicBezTo>
                <a:cubicBezTo>
                  <a:pt x="2576" y="348"/>
                  <a:pt x="2580" y="352"/>
                  <a:pt x="2584" y="352"/>
                </a:cubicBezTo>
                <a:cubicBezTo>
                  <a:pt x="2589" y="352"/>
                  <a:pt x="2593" y="348"/>
                  <a:pt x="2593" y="343"/>
                </a:cubicBezTo>
                <a:close/>
                <a:moveTo>
                  <a:pt x="2619" y="343"/>
                </a:moveTo>
                <a:cubicBezTo>
                  <a:pt x="2619" y="338"/>
                  <a:pt x="2615" y="335"/>
                  <a:pt x="2610" y="335"/>
                </a:cubicBezTo>
                <a:cubicBezTo>
                  <a:pt x="2605" y="335"/>
                  <a:pt x="2601" y="338"/>
                  <a:pt x="2601" y="343"/>
                </a:cubicBezTo>
                <a:cubicBezTo>
                  <a:pt x="2601" y="348"/>
                  <a:pt x="2605" y="352"/>
                  <a:pt x="2610" y="352"/>
                </a:cubicBezTo>
                <a:cubicBezTo>
                  <a:pt x="2615" y="352"/>
                  <a:pt x="2619" y="348"/>
                  <a:pt x="2619" y="343"/>
                </a:cubicBezTo>
                <a:close/>
                <a:moveTo>
                  <a:pt x="2644" y="343"/>
                </a:moveTo>
                <a:cubicBezTo>
                  <a:pt x="2644" y="338"/>
                  <a:pt x="2641" y="335"/>
                  <a:pt x="2636" y="335"/>
                </a:cubicBezTo>
                <a:cubicBezTo>
                  <a:pt x="2631" y="335"/>
                  <a:pt x="2627" y="338"/>
                  <a:pt x="2627" y="343"/>
                </a:cubicBezTo>
                <a:cubicBezTo>
                  <a:pt x="2627" y="348"/>
                  <a:pt x="2631" y="352"/>
                  <a:pt x="2636" y="352"/>
                </a:cubicBezTo>
                <a:cubicBezTo>
                  <a:pt x="2641" y="352"/>
                  <a:pt x="2644" y="348"/>
                  <a:pt x="2644" y="343"/>
                </a:cubicBezTo>
                <a:close/>
                <a:moveTo>
                  <a:pt x="2670" y="343"/>
                </a:moveTo>
                <a:cubicBezTo>
                  <a:pt x="2670" y="338"/>
                  <a:pt x="2666" y="335"/>
                  <a:pt x="2662" y="335"/>
                </a:cubicBezTo>
                <a:cubicBezTo>
                  <a:pt x="2657" y="335"/>
                  <a:pt x="2653" y="338"/>
                  <a:pt x="2653" y="343"/>
                </a:cubicBezTo>
                <a:cubicBezTo>
                  <a:pt x="2653" y="348"/>
                  <a:pt x="2657" y="352"/>
                  <a:pt x="2662" y="352"/>
                </a:cubicBezTo>
                <a:cubicBezTo>
                  <a:pt x="2666" y="352"/>
                  <a:pt x="2670" y="348"/>
                  <a:pt x="2670" y="343"/>
                </a:cubicBezTo>
                <a:close/>
                <a:moveTo>
                  <a:pt x="2696" y="343"/>
                </a:moveTo>
                <a:cubicBezTo>
                  <a:pt x="2696" y="338"/>
                  <a:pt x="2692" y="335"/>
                  <a:pt x="2687" y="335"/>
                </a:cubicBezTo>
                <a:cubicBezTo>
                  <a:pt x="2683" y="335"/>
                  <a:pt x="2679" y="338"/>
                  <a:pt x="2679" y="343"/>
                </a:cubicBezTo>
                <a:cubicBezTo>
                  <a:pt x="2679" y="348"/>
                  <a:pt x="2683" y="352"/>
                  <a:pt x="2687" y="352"/>
                </a:cubicBezTo>
                <a:cubicBezTo>
                  <a:pt x="2692" y="352"/>
                  <a:pt x="2696" y="348"/>
                  <a:pt x="2696" y="343"/>
                </a:cubicBezTo>
                <a:close/>
                <a:moveTo>
                  <a:pt x="17" y="369"/>
                </a:moveTo>
                <a:cubicBezTo>
                  <a:pt x="17" y="364"/>
                  <a:pt x="13" y="360"/>
                  <a:pt x="8" y="360"/>
                </a:cubicBezTo>
                <a:cubicBezTo>
                  <a:pt x="4" y="360"/>
                  <a:pt x="0" y="364"/>
                  <a:pt x="0" y="369"/>
                </a:cubicBezTo>
                <a:cubicBezTo>
                  <a:pt x="0" y="374"/>
                  <a:pt x="4" y="378"/>
                  <a:pt x="8" y="378"/>
                </a:cubicBezTo>
                <a:cubicBezTo>
                  <a:pt x="13" y="378"/>
                  <a:pt x="17" y="374"/>
                  <a:pt x="17" y="369"/>
                </a:cubicBezTo>
                <a:close/>
                <a:moveTo>
                  <a:pt x="43" y="369"/>
                </a:moveTo>
                <a:cubicBezTo>
                  <a:pt x="43" y="364"/>
                  <a:pt x="39" y="360"/>
                  <a:pt x="34" y="360"/>
                </a:cubicBezTo>
                <a:cubicBezTo>
                  <a:pt x="29" y="360"/>
                  <a:pt x="26" y="364"/>
                  <a:pt x="26" y="369"/>
                </a:cubicBezTo>
                <a:cubicBezTo>
                  <a:pt x="26" y="374"/>
                  <a:pt x="29" y="378"/>
                  <a:pt x="34" y="378"/>
                </a:cubicBezTo>
                <a:cubicBezTo>
                  <a:pt x="39" y="378"/>
                  <a:pt x="43" y="374"/>
                  <a:pt x="43" y="369"/>
                </a:cubicBezTo>
                <a:close/>
                <a:moveTo>
                  <a:pt x="69" y="369"/>
                </a:moveTo>
                <a:cubicBezTo>
                  <a:pt x="69" y="364"/>
                  <a:pt x="65" y="360"/>
                  <a:pt x="60" y="360"/>
                </a:cubicBezTo>
                <a:cubicBezTo>
                  <a:pt x="55" y="360"/>
                  <a:pt x="51" y="364"/>
                  <a:pt x="51" y="369"/>
                </a:cubicBezTo>
                <a:cubicBezTo>
                  <a:pt x="51" y="374"/>
                  <a:pt x="55" y="378"/>
                  <a:pt x="60" y="378"/>
                </a:cubicBezTo>
                <a:cubicBezTo>
                  <a:pt x="65" y="378"/>
                  <a:pt x="69" y="374"/>
                  <a:pt x="69" y="369"/>
                </a:cubicBezTo>
                <a:close/>
                <a:moveTo>
                  <a:pt x="94" y="369"/>
                </a:moveTo>
                <a:cubicBezTo>
                  <a:pt x="94" y="364"/>
                  <a:pt x="90" y="360"/>
                  <a:pt x="86" y="360"/>
                </a:cubicBezTo>
                <a:cubicBezTo>
                  <a:pt x="81" y="360"/>
                  <a:pt x="77" y="364"/>
                  <a:pt x="77" y="369"/>
                </a:cubicBezTo>
                <a:cubicBezTo>
                  <a:pt x="77" y="374"/>
                  <a:pt x="81" y="378"/>
                  <a:pt x="86" y="378"/>
                </a:cubicBezTo>
                <a:cubicBezTo>
                  <a:pt x="90" y="378"/>
                  <a:pt x="94" y="374"/>
                  <a:pt x="94" y="369"/>
                </a:cubicBezTo>
                <a:close/>
                <a:moveTo>
                  <a:pt x="120" y="369"/>
                </a:moveTo>
                <a:cubicBezTo>
                  <a:pt x="120" y="364"/>
                  <a:pt x="116" y="360"/>
                  <a:pt x="111" y="360"/>
                </a:cubicBezTo>
                <a:cubicBezTo>
                  <a:pt x="107" y="360"/>
                  <a:pt x="103" y="364"/>
                  <a:pt x="103" y="369"/>
                </a:cubicBezTo>
                <a:cubicBezTo>
                  <a:pt x="103" y="374"/>
                  <a:pt x="107" y="378"/>
                  <a:pt x="111" y="378"/>
                </a:cubicBezTo>
                <a:cubicBezTo>
                  <a:pt x="116" y="378"/>
                  <a:pt x="120" y="374"/>
                  <a:pt x="120" y="369"/>
                </a:cubicBezTo>
                <a:close/>
                <a:moveTo>
                  <a:pt x="146" y="369"/>
                </a:moveTo>
                <a:cubicBezTo>
                  <a:pt x="146" y="364"/>
                  <a:pt x="142" y="360"/>
                  <a:pt x="137" y="360"/>
                </a:cubicBezTo>
                <a:cubicBezTo>
                  <a:pt x="132" y="360"/>
                  <a:pt x="129" y="364"/>
                  <a:pt x="129" y="369"/>
                </a:cubicBezTo>
                <a:cubicBezTo>
                  <a:pt x="129" y="374"/>
                  <a:pt x="132" y="378"/>
                  <a:pt x="137" y="378"/>
                </a:cubicBezTo>
                <a:cubicBezTo>
                  <a:pt x="142" y="378"/>
                  <a:pt x="146" y="374"/>
                  <a:pt x="146" y="369"/>
                </a:cubicBezTo>
                <a:close/>
                <a:moveTo>
                  <a:pt x="172" y="369"/>
                </a:moveTo>
                <a:cubicBezTo>
                  <a:pt x="172" y="364"/>
                  <a:pt x="168" y="360"/>
                  <a:pt x="163" y="360"/>
                </a:cubicBezTo>
                <a:cubicBezTo>
                  <a:pt x="158" y="360"/>
                  <a:pt x="154" y="364"/>
                  <a:pt x="154" y="369"/>
                </a:cubicBezTo>
                <a:cubicBezTo>
                  <a:pt x="154" y="374"/>
                  <a:pt x="158" y="378"/>
                  <a:pt x="163" y="378"/>
                </a:cubicBezTo>
                <a:cubicBezTo>
                  <a:pt x="168" y="378"/>
                  <a:pt x="172" y="374"/>
                  <a:pt x="172" y="369"/>
                </a:cubicBezTo>
                <a:close/>
                <a:moveTo>
                  <a:pt x="197" y="369"/>
                </a:moveTo>
                <a:cubicBezTo>
                  <a:pt x="197" y="364"/>
                  <a:pt x="193" y="360"/>
                  <a:pt x="189" y="360"/>
                </a:cubicBezTo>
                <a:cubicBezTo>
                  <a:pt x="184" y="360"/>
                  <a:pt x="180" y="364"/>
                  <a:pt x="180" y="369"/>
                </a:cubicBezTo>
                <a:cubicBezTo>
                  <a:pt x="180" y="374"/>
                  <a:pt x="184" y="378"/>
                  <a:pt x="189" y="378"/>
                </a:cubicBezTo>
                <a:cubicBezTo>
                  <a:pt x="193" y="378"/>
                  <a:pt x="197" y="374"/>
                  <a:pt x="197" y="369"/>
                </a:cubicBezTo>
                <a:close/>
                <a:moveTo>
                  <a:pt x="223" y="369"/>
                </a:moveTo>
                <a:cubicBezTo>
                  <a:pt x="223" y="364"/>
                  <a:pt x="219" y="360"/>
                  <a:pt x="214" y="360"/>
                </a:cubicBezTo>
                <a:cubicBezTo>
                  <a:pt x="210" y="360"/>
                  <a:pt x="206" y="364"/>
                  <a:pt x="206" y="369"/>
                </a:cubicBezTo>
                <a:cubicBezTo>
                  <a:pt x="206" y="374"/>
                  <a:pt x="210" y="378"/>
                  <a:pt x="214" y="378"/>
                </a:cubicBezTo>
                <a:cubicBezTo>
                  <a:pt x="219" y="378"/>
                  <a:pt x="223" y="374"/>
                  <a:pt x="223" y="369"/>
                </a:cubicBezTo>
                <a:close/>
                <a:moveTo>
                  <a:pt x="249" y="369"/>
                </a:moveTo>
                <a:cubicBezTo>
                  <a:pt x="249" y="364"/>
                  <a:pt x="245" y="360"/>
                  <a:pt x="240" y="360"/>
                </a:cubicBezTo>
                <a:cubicBezTo>
                  <a:pt x="236" y="360"/>
                  <a:pt x="232" y="364"/>
                  <a:pt x="232" y="369"/>
                </a:cubicBezTo>
                <a:cubicBezTo>
                  <a:pt x="232" y="374"/>
                  <a:pt x="236" y="378"/>
                  <a:pt x="240" y="378"/>
                </a:cubicBezTo>
                <a:cubicBezTo>
                  <a:pt x="245" y="378"/>
                  <a:pt x="249" y="374"/>
                  <a:pt x="249" y="369"/>
                </a:cubicBezTo>
                <a:close/>
                <a:moveTo>
                  <a:pt x="275" y="369"/>
                </a:moveTo>
                <a:cubicBezTo>
                  <a:pt x="275" y="364"/>
                  <a:pt x="271" y="360"/>
                  <a:pt x="266" y="360"/>
                </a:cubicBezTo>
                <a:cubicBezTo>
                  <a:pt x="261" y="360"/>
                  <a:pt x="257" y="364"/>
                  <a:pt x="257" y="369"/>
                </a:cubicBezTo>
                <a:cubicBezTo>
                  <a:pt x="257" y="374"/>
                  <a:pt x="261" y="378"/>
                  <a:pt x="266" y="378"/>
                </a:cubicBezTo>
                <a:cubicBezTo>
                  <a:pt x="271" y="378"/>
                  <a:pt x="275" y="374"/>
                  <a:pt x="275" y="369"/>
                </a:cubicBezTo>
                <a:close/>
                <a:moveTo>
                  <a:pt x="300" y="369"/>
                </a:moveTo>
                <a:cubicBezTo>
                  <a:pt x="300" y="364"/>
                  <a:pt x="297" y="360"/>
                  <a:pt x="292" y="360"/>
                </a:cubicBezTo>
                <a:cubicBezTo>
                  <a:pt x="287" y="360"/>
                  <a:pt x="283" y="364"/>
                  <a:pt x="283" y="369"/>
                </a:cubicBezTo>
                <a:cubicBezTo>
                  <a:pt x="283" y="374"/>
                  <a:pt x="287" y="378"/>
                  <a:pt x="292" y="378"/>
                </a:cubicBezTo>
                <a:cubicBezTo>
                  <a:pt x="297" y="378"/>
                  <a:pt x="300" y="374"/>
                  <a:pt x="300" y="369"/>
                </a:cubicBezTo>
                <a:close/>
                <a:moveTo>
                  <a:pt x="326" y="369"/>
                </a:moveTo>
                <a:cubicBezTo>
                  <a:pt x="326" y="364"/>
                  <a:pt x="322" y="360"/>
                  <a:pt x="318" y="360"/>
                </a:cubicBezTo>
                <a:cubicBezTo>
                  <a:pt x="313" y="360"/>
                  <a:pt x="309" y="364"/>
                  <a:pt x="309" y="369"/>
                </a:cubicBezTo>
                <a:cubicBezTo>
                  <a:pt x="309" y="374"/>
                  <a:pt x="313" y="378"/>
                  <a:pt x="318" y="378"/>
                </a:cubicBezTo>
                <a:cubicBezTo>
                  <a:pt x="322" y="378"/>
                  <a:pt x="326" y="374"/>
                  <a:pt x="326" y="369"/>
                </a:cubicBezTo>
                <a:close/>
                <a:moveTo>
                  <a:pt x="352" y="369"/>
                </a:moveTo>
                <a:cubicBezTo>
                  <a:pt x="352" y="364"/>
                  <a:pt x="348" y="360"/>
                  <a:pt x="343" y="360"/>
                </a:cubicBezTo>
                <a:cubicBezTo>
                  <a:pt x="339" y="360"/>
                  <a:pt x="335" y="364"/>
                  <a:pt x="335" y="369"/>
                </a:cubicBezTo>
                <a:cubicBezTo>
                  <a:pt x="335" y="374"/>
                  <a:pt x="339" y="378"/>
                  <a:pt x="343" y="378"/>
                </a:cubicBezTo>
                <a:cubicBezTo>
                  <a:pt x="348" y="378"/>
                  <a:pt x="352" y="374"/>
                  <a:pt x="352" y="369"/>
                </a:cubicBezTo>
                <a:close/>
                <a:moveTo>
                  <a:pt x="378" y="369"/>
                </a:moveTo>
                <a:cubicBezTo>
                  <a:pt x="378" y="364"/>
                  <a:pt x="374" y="360"/>
                  <a:pt x="369" y="360"/>
                </a:cubicBezTo>
                <a:cubicBezTo>
                  <a:pt x="364" y="360"/>
                  <a:pt x="360" y="364"/>
                  <a:pt x="360" y="369"/>
                </a:cubicBezTo>
                <a:cubicBezTo>
                  <a:pt x="360" y="374"/>
                  <a:pt x="364" y="378"/>
                  <a:pt x="369" y="378"/>
                </a:cubicBezTo>
                <a:cubicBezTo>
                  <a:pt x="374" y="378"/>
                  <a:pt x="378" y="374"/>
                  <a:pt x="378" y="369"/>
                </a:cubicBezTo>
                <a:close/>
                <a:moveTo>
                  <a:pt x="532" y="369"/>
                </a:moveTo>
                <a:cubicBezTo>
                  <a:pt x="532" y="364"/>
                  <a:pt x="528" y="360"/>
                  <a:pt x="524" y="360"/>
                </a:cubicBezTo>
                <a:cubicBezTo>
                  <a:pt x="519" y="360"/>
                  <a:pt x="515" y="364"/>
                  <a:pt x="515" y="369"/>
                </a:cubicBezTo>
                <a:cubicBezTo>
                  <a:pt x="515" y="374"/>
                  <a:pt x="519" y="378"/>
                  <a:pt x="524" y="378"/>
                </a:cubicBezTo>
                <a:cubicBezTo>
                  <a:pt x="528" y="378"/>
                  <a:pt x="532" y="374"/>
                  <a:pt x="532" y="369"/>
                </a:cubicBezTo>
                <a:close/>
                <a:moveTo>
                  <a:pt x="558" y="369"/>
                </a:moveTo>
                <a:cubicBezTo>
                  <a:pt x="558" y="364"/>
                  <a:pt x="554" y="360"/>
                  <a:pt x="549" y="360"/>
                </a:cubicBezTo>
                <a:cubicBezTo>
                  <a:pt x="545" y="360"/>
                  <a:pt x="541" y="364"/>
                  <a:pt x="541" y="369"/>
                </a:cubicBezTo>
                <a:cubicBezTo>
                  <a:pt x="541" y="374"/>
                  <a:pt x="545" y="378"/>
                  <a:pt x="549" y="378"/>
                </a:cubicBezTo>
                <a:cubicBezTo>
                  <a:pt x="554" y="378"/>
                  <a:pt x="558" y="374"/>
                  <a:pt x="558" y="369"/>
                </a:cubicBezTo>
                <a:close/>
                <a:moveTo>
                  <a:pt x="584" y="369"/>
                </a:moveTo>
                <a:cubicBezTo>
                  <a:pt x="584" y="364"/>
                  <a:pt x="580" y="360"/>
                  <a:pt x="575" y="360"/>
                </a:cubicBezTo>
                <a:cubicBezTo>
                  <a:pt x="570" y="360"/>
                  <a:pt x="567" y="364"/>
                  <a:pt x="567" y="369"/>
                </a:cubicBezTo>
                <a:cubicBezTo>
                  <a:pt x="567" y="374"/>
                  <a:pt x="570" y="378"/>
                  <a:pt x="575" y="378"/>
                </a:cubicBezTo>
                <a:cubicBezTo>
                  <a:pt x="580" y="378"/>
                  <a:pt x="584" y="374"/>
                  <a:pt x="584" y="369"/>
                </a:cubicBezTo>
                <a:close/>
                <a:moveTo>
                  <a:pt x="841" y="369"/>
                </a:moveTo>
                <a:cubicBezTo>
                  <a:pt x="841" y="364"/>
                  <a:pt x="837" y="360"/>
                  <a:pt x="833" y="360"/>
                </a:cubicBezTo>
                <a:cubicBezTo>
                  <a:pt x="828" y="360"/>
                  <a:pt x="824" y="364"/>
                  <a:pt x="824" y="369"/>
                </a:cubicBezTo>
                <a:cubicBezTo>
                  <a:pt x="824" y="374"/>
                  <a:pt x="828" y="378"/>
                  <a:pt x="833" y="378"/>
                </a:cubicBezTo>
                <a:cubicBezTo>
                  <a:pt x="837" y="378"/>
                  <a:pt x="841" y="374"/>
                  <a:pt x="841" y="369"/>
                </a:cubicBezTo>
                <a:close/>
                <a:moveTo>
                  <a:pt x="867" y="369"/>
                </a:moveTo>
                <a:cubicBezTo>
                  <a:pt x="867" y="364"/>
                  <a:pt x="863" y="360"/>
                  <a:pt x="858" y="360"/>
                </a:cubicBezTo>
                <a:cubicBezTo>
                  <a:pt x="854" y="360"/>
                  <a:pt x="850" y="364"/>
                  <a:pt x="850" y="369"/>
                </a:cubicBezTo>
                <a:cubicBezTo>
                  <a:pt x="850" y="374"/>
                  <a:pt x="854" y="378"/>
                  <a:pt x="858" y="378"/>
                </a:cubicBezTo>
                <a:cubicBezTo>
                  <a:pt x="863" y="378"/>
                  <a:pt x="867" y="374"/>
                  <a:pt x="867" y="369"/>
                </a:cubicBezTo>
                <a:close/>
                <a:moveTo>
                  <a:pt x="893" y="369"/>
                </a:moveTo>
                <a:cubicBezTo>
                  <a:pt x="893" y="364"/>
                  <a:pt x="889" y="360"/>
                  <a:pt x="884" y="360"/>
                </a:cubicBezTo>
                <a:cubicBezTo>
                  <a:pt x="879" y="360"/>
                  <a:pt x="876" y="364"/>
                  <a:pt x="876" y="369"/>
                </a:cubicBezTo>
                <a:cubicBezTo>
                  <a:pt x="876" y="374"/>
                  <a:pt x="879" y="378"/>
                  <a:pt x="884" y="378"/>
                </a:cubicBezTo>
                <a:cubicBezTo>
                  <a:pt x="889" y="378"/>
                  <a:pt x="893" y="374"/>
                  <a:pt x="893" y="369"/>
                </a:cubicBezTo>
                <a:close/>
                <a:moveTo>
                  <a:pt x="919" y="369"/>
                </a:moveTo>
                <a:cubicBezTo>
                  <a:pt x="919" y="364"/>
                  <a:pt x="915" y="360"/>
                  <a:pt x="910" y="360"/>
                </a:cubicBezTo>
                <a:cubicBezTo>
                  <a:pt x="905" y="360"/>
                  <a:pt x="901" y="364"/>
                  <a:pt x="901" y="369"/>
                </a:cubicBezTo>
                <a:cubicBezTo>
                  <a:pt x="901" y="374"/>
                  <a:pt x="905" y="378"/>
                  <a:pt x="910" y="378"/>
                </a:cubicBezTo>
                <a:cubicBezTo>
                  <a:pt x="915" y="378"/>
                  <a:pt x="919" y="374"/>
                  <a:pt x="919" y="369"/>
                </a:cubicBezTo>
                <a:close/>
                <a:moveTo>
                  <a:pt x="944" y="369"/>
                </a:moveTo>
                <a:cubicBezTo>
                  <a:pt x="944" y="364"/>
                  <a:pt x="940" y="360"/>
                  <a:pt x="936" y="360"/>
                </a:cubicBezTo>
                <a:cubicBezTo>
                  <a:pt x="931" y="360"/>
                  <a:pt x="927" y="364"/>
                  <a:pt x="927" y="369"/>
                </a:cubicBezTo>
                <a:cubicBezTo>
                  <a:pt x="927" y="374"/>
                  <a:pt x="931" y="378"/>
                  <a:pt x="936" y="378"/>
                </a:cubicBezTo>
                <a:cubicBezTo>
                  <a:pt x="940" y="378"/>
                  <a:pt x="944" y="374"/>
                  <a:pt x="944" y="369"/>
                </a:cubicBezTo>
                <a:close/>
                <a:moveTo>
                  <a:pt x="970" y="369"/>
                </a:moveTo>
                <a:cubicBezTo>
                  <a:pt x="970" y="364"/>
                  <a:pt x="966" y="360"/>
                  <a:pt x="961" y="360"/>
                </a:cubicBezTo>
                <a:cubicBezTo>
                  <a:pt x="957" y="360"/>
                  <a:pt x="953" y="364"/>
                  <a:pt x="953" y="369"/>
                </a:cubicBezTo>
                <a:cubicBezTo>
                  <a:pt x="953" y="374"/>
                  <a:pt x="957" y="378"/>
                  <a:pt x="961" y="378"/>
                </a:cubicBezTo>
                <a:cubicBezTo>
                  <a:pt x="966" y="378"/>
                  <a:pt x="970" y="374"/>
                  <a:pt x="970" y="369"/>
                </a:cubicBezTo>
                <a:close/>
                <a:moveTo>
                  <a:pt x="1382" y="369"/>
                </a:moveTo>
                <a:cubicBezTo>
                  <a:pt x="1382" y="364"/>
                  <a:pt x="1378" y="360"/>
                  <a:pt x="1374" y="360"/>
                </a:cubicBezTo>
                <a:cubicBezTo>
                  <a:pt x="1369" y="360"/>
                  <a:pt x="1365" y="364"/>
                  <a:pt x="1365" y="369"/>
                </a:cubicBezTo>
                <a:cubicBezTo>
                  <a:pt x="1365" y="374"/>
                  <a:pt x="1369" y="378"/>
                  <a:pt x="1374" y="378"/>
                </a:cubicBezTo>
                <a:cubicBezTo>
                  <a:pt x="1378" y="378"/>
                  <a:pt x="1382" y="374"/>
                  <a:pt x="1382" y="369"/>
                </a:cubicBezTo>
                <a:close/>
                <a:moveTo>
                  <a:pt x="1408" y="369"/>
                </a:moveTo>
                <a:cubicBezTo>
                  <a:pt x="1408" y="364"/>
                  <a:pt x="1404" y="360"/>
                  <a:pt x="1399" y="360"/>
                </a:cubicBezTo>
                <a:cubicBezTo>
                  <a:pt x="1395" y="360"/>
                  <a:pt x="1391" y="364"/>
                  <a:pt x="1391" y="369"/>
                </a:cubicBezTo>
                <a:cubicBezTo>
                  <a:pt x="1391" y="374"/>
                  <a:pt x="1395" y="378"/>
                  <a:pt x="1399" y="378"/>
                </a:cubicBezTo>
                <a:cubicBezTo>
                  <a:pt x="1404" y="378"/>
                  <a:pt x="1408" y="374"/>
                  <a:pt x="1408" y="369"/>
                </a:cubicBezTo>
                <a:close/>
                <a:moveTo>
                  <a:pt x="1434" y="369"/>
                </a:moveTo>
                <a:cubicBezTo>
                  <a:pt x="1434" y="364"/>
                  <a:pt x="1430" y="360"/>
                  <a:pt x="1425" y="360"/>
                </a:cubicBezTo>
                <a:cubicBezTo>
                  <a:pt x="1420" y="360"/>
                  <a:pt x="1417" y="364"/>
                  <a:pt x="1417" y="369"/>
                </a:cubicBezTo>
                <a:cubicBezTo>
                  <a:pt x="1417" y="374"/>
                  <a:pt x="1420" y="378"/>
                  <a:pt x="1425" y="378"/>
                </a:cubicBezTo>
                <a:cubicBezTo>
                  <a:pt x="1430" y="378"/>
                  <a:pt x="1434" y="374"/>
                  <a:pt x="1434" y="369"/>
                </a:cubicBezTo>
                <a:close/>
                <a:moveTo>
                  <a:pt x="1459" y="369"/>
                </a:moveTo>
                <a:cubicBezTo>
                  <a:pt x="1459" y="364"/>
                  <a:pt x="1456" y="360"/>
                  <a:pt x="1451" y="360"/>
                </a:cubicBezTo>
                <a:cubicBezTo>
                  <a:pt x="1446" y="360"/>
                  <a:pt x="1442" y="364"/>
                  <a:pt x="1442" y="369"/>
                </a:cubicBezTo>
                <a:cubicBezTo>
                  <a:pt x="1442" y="374"/>
                  <a:pt x="1446" y="378"/>
                  <a:pt x="1451" y="378"/>
                </a:cubicBezTo>
                <a:cubicBezTo>
                  <a:pt x="1456" y="378"/>
                  <a:pt x="1459" y="374"/>
                  <a:pt x="1459" y="369"/>
                </a:cubicBezTo>
                <a:close/>
                <a:moveTo>
                  <a:pt x="1485" y="369"/>
                </a:moveTo>
                <a:cubicBezTo>
                  <a:pt x="1485" y="364"/>
                  <a:pt x="1481" y="360"/>
                  <a:pt x="1477" y="360"/>
                </a:cubicBezTo>
                <a:cubicBezTo>
                  <a:pt x="1472" y="360"/>
                  <a:pt x="1468" y="364"/>
                  <a:pt x="1468" y="369"/>
                </a:cubicBezTo>
                <a:cubicBezTo>
                  <a:pt x="1468" y="374"/>
                  <a:pt x="1472" y="378"/>
                  <a:pt x="1477" y="378"/>
                </a:cubicBezTo>
                <a:cubicBezTo>
                  <a:pt x="1481" y="378"/>
                  <a:pt x="1485" y="374"/>
                  <a:pt x="1485" y="369"/>
                </a:cubicBezTo>
                <a:close/>
                <a:moveTo>
                  <a:pt x="1511" y="369"/>
                </a:moveTo>
                <a:cubicBezTo>
                  <a:pt x="1511" y="364"/>
                  <a:pt x="1507" y="360"/>
                  <a:pt x="1502" y="360"/>
                </a:cubicBezTo>
                <a:cubicBezTo>
                  <a:pt x="1498" y="360"/>
                  <a:pt x="1494" y="364"/>
                  <a:pt x="1494" y="369"/>
                </a:cubicBezTo>
                <a:cubicBezTo>
                  <a:pt x="1494" y="374"/>
                  <a:pt x="1498" y="378"/>
                  <a:pt x="1502" y="378"/>
                </a:cubicBezTo>
                <a:cubicBezTo>
                  <a:pt x="1507" y="378"/>
                  <a:pt x="1511" y="374"/>
                  <a:pt x="1511" y="369"/>
                </a:cubicBezTo>
                <a:close/>
                <a:moveTo>
                  <a:pt x="1537" y="369"/>
                </a:moveTo>
                <a:cubicBezTo>
                  <a:pt x="1537" y="364"/>
                  <a:pt x="1533" y="360"/>
                  <a:pt x="1528" y="360"/>
                </a:cubicBezTo>
                <a:cubicBezTo>
                  <a:pt x="1523" y="360"/>
                  <a:pt x="1520" y="364"/>
                  <a:pt x="1520" y="369"/>
                </a:cubicBezTo>
                <a:cubicBezTo>
                  <a:pt x="1520" y="374"/>
                  <a:pt x="1523" y="378"/>
                  <a:pt x="1528" y="378"/>
                </a:cubicBezTo>
                <a:cubicBezTo>
                  <a:pt x="1533" y="378"/>
                  <a:pt x="1537" y="374"/>
                  <a:pt x="1537" y="369"/>
                </a:cubicBezTo>
                <a:close/>
                <a:moveTo>
                  <a:pt x="1563" y="369"/>
                </a:moveTo>
                <a:cubicBezTo>
                  <a:pt x="1563" y="364"/>
                  <a:pt x="1559" y="360"/>
                  <a:pt x="1554" y="360"/>
                </a:cubicBezTo>
                <a:cubicBezTo>
                  <a:pt x="1549" y="360"/>
                  <a:pt x="1545" y="364"/>
                  <a:pt x="1545" y="369"/>
                </a:cubicBezTo>
                <a:cubicBezTo>
                  <a:pt x="1545" y="374"/>
                  <a:pt x="1549" y="378"/>
                  <a:pt x="1554" y="378"/>
                </a:cubicBezTo>
                <a:cubicBezTo>
                  <a:pt x="1559" y="378"/>
                  <a:pt x="1563" y="374"/>
                  <a:pt x="1563" y="369"/>
                </a:cubicBezTo>
                <a:close/>
                <a:moveTo>
                  <a:pt x="1614" y="369"/>
                </a:moveTo>
                <a:cubicBezTo>
                  <a:pt x="1614" y="364"/>
                  <a:pt x="1610" y="360"/>
                  <a:pt x="1605" y="360"/>
                </a:cubicBezTo>
                <a:cubicBezTo>
                  <a:pt x="1601" y="360"/>
                  <a:pt x="1597" y="364"/>
                  <a:pt x="1597" y="369"/>
                </a:cubicBezTo>
                <a:cubicBezTo>
                  <a:pt x="1597" y="374"/>
                  <a:pt x="1601" y="378"/>
                  <a:pt x="1605" y="378"/>
                </a:cubicBezTo>
                <a:cubicBezTo>
                  <a:pt x="1610" y="378"/>
                  <a:pt x="1614" y="374"/>
                  <a:pt x="1614" y="369"/>
                </a:cubicBezTo>
                <a:close/>
                <a:moveTo>
                  <a:pt x="1640" y="369"/>
                </a:moveTo>
                <a:cubicBezTo>
                  <a:pt x="1640" y="364"/>
                  <a:pt x="1636" y="360"/>
                  <a:pt x="1631" y="360"/>
                </a:cubicBezTo>
                <a:cubicBezTo>
                  <a:pt x="1626" y="360"/>
                  <a:pt x="1623" y="364"/>
                  <a:pt x="1623" y="369"/>
                </a:cubicBezTo>
                <a:cubicBezTo>
                  <a:pt x="1623" y="374"/>
                  <a:pt x="1626" y="378"/>
                  <a:pt x="1631" y="378"/>
                </a:cubicBezTo>
                <a:cubicBezTo>
                  <a:pt x="1636" y="378"/>
                  <a:pt x="1640" y="374"/>
                  <a:pt x="1640" y="369"/>
                </a:cubicBezTo>
                <a:close/>
                <a:moveTo>
                  <a:pt x="1666" y="369"/>
                </a:moveTo>
                <a:cubicBezTo>
                  <a:pt x="1666" y="364"/>
                  <a:pt x="1662" y="360"/>
                  <a:pt x="1657" y="360"/>
                </a:cubicBezTo>
                <a:cubicBezTo>
                  <a:pt x="1652" y="360"/>
                  <a:pt x="1648" y="364"/>
                  <a:pt x="1648" y="369"/>
                </a:cubicBezTo>
                <a:cubicBezTo>
                  <a:pt x="1648" y="374"/>
                  <a:pt x="1652" y="378"/>
                  <a:pt x="1657" y="378"/>
                </a:cubicBezTo>
                <a:cubicBezTo>
                  <a:pt x="1662" y="378"/>
                  <a:pt x="1666" y="374"/>
                  <a:pt x="1666" y="369"/>
                </a:cubicBezTo>
                <a:close/>
                <a:moveTo>
                  <a:pt x="1691" y="369"/>
                </a:moveTo>
                <a:cubicBezTo>
                  <a:pt x="1691" y="364"/>
                  <a:pt x="1687" y="360"/>
                  <a:pt x="1683" y="360"/>
                </a:cubicBezTo>
                <a:cubicBezTo>
                  <a:pt x="1678" y="360"/>
                  <a:pt x="1674" y="364"/>
                  <a:pt x="1674" y="369"/>
                </a:cubicBezTo>
                <a:cubicBezTo>
                  <a:pt x="1674" y="374"/>
                  <a:pt x="1678" y="378"/>
                  <a:pt x="1683" y="378"/>
                </a:cubicBezTo>
                <a:cubicBezTo>
                  <a:pt x="1687" y="378"/>
                  <a:pt x="1691" y="374"/>
                  <a:pt x="1691" y="369"/>
                </a:cubicBezTo>
                <a:close/>
                <a:moveTo>
                  <a:pt x="1717" y="369"/>
                </a:moveTo>
                <a:cubicBezTo>
                  <a:pt x="1717" y="364"/>
                  <a:pt x="1713" y="360"/>
                  <a:pt x="1708" y="360"/>
                </a:cubicBezTo>
                <a:cubicBezTo>
                  <a:pt x="1704" y="360"/>
                  <a:pt x="1700" y="364"/>
                  <a:pt x="1700" y="369"/>
                </a:cubicBezTo>
                <a:cubicBezTo>
                  <a:pt x="1700" y="374"/>
                  <a:pt x="1704" y="378"/>
                  <a:pt x="1708" y="378"/>
                </a:cubicBezTo>
                <a:cubicBezTo>
                  <a:pt x="1713" y="378"/>
                  <a:pt x="1717" y="374"/>
                  <a:pt x="1717" y="369"/>
                </a:cubicBezTo>
                <a:close/>
                <a:moveTo>
                  <a:pt x="1743" y="369"/>
                </a:moveTo>
                <a:cubicBezTo>
                  <a:pt x="1743" y="364"/>
                  <a:pt x="1739" y="360"/>
                  <a:pt x="1734" y="360"/>
                </a:cubicBezTo>
                <a:cubicBezTo>
                  <a:pt x="1730" y="360"/>
                  <a:pt x="1726" y="364"/>
                  <a:pt x="1726" y="369"/>
                </a:cubicBezTo>
                <a:cubicBezTo>
                  <a:pt x="1726" y="374"/>
                  <a:pt x="1730" y="378"/>
                  <a:pt x="1734" y="378"/>
                </a:cubicBezTo>
                <a:cubicBezTo>
                  <a:pt x="1739" y="378"/>
                  <a:pt x="1743" y="374"/>
                  <a:pt x="1743" y="369"/>
                </a:cubicBezTo>
                <a:close/>
                <a:moveTo>
                  <a:pt x="1769" y="369"/>
                </a:moveTo>
                <a:cubicBezTo>
                  <a:pt x="1769" y="364"/>
                  <a:pt x="1765" y="360"/>
                  <a:pt x="1760" y="360"/>
                </a:cubicBezTo>
                <a:cubicBezTo>
                  <a:pt x="1755" y="360"/>
                  <a:pt x="1751" y="364"/>
                  <a:pt x="1751" y="369"/>
                </a:cubicBezTo>
                <a:cubicBezTo>
                  <a:pt x="1751" y="374"/>
                  <a:pt x="1755" y="378"/>
                  <a:pt x="1760" y="378"/>
                </a:cubicBezTo>
                <a:cubicBezTo>
                  <a:pt x="1765" y="378"/>
                  <a:pt x="1769" y="374"/>
                  <a:pt x="1769" y="369"/>
                </a:cubicBezTo>
                <a:close/>
                <a:moveTo>
                  <a:pt x="1794" y="369"/>
                </a:moveTo>
                <a:cubicBezTo>
                  <a:pt x="1794" y="364"/>
                  <a:pt x="1791" y="360"/>
                  <a:pt x="1786" y="360"/>
                </a:cubicBezTo>
                <a:cubicBezTo>
                  <a:pt x="1781" y="360"/>
                  <a:pt x="1777" y="364"/>
                  <a:pt x="1777" y="369"/>
                </a:cubicBezTo>
                <a:cubicBezTo>
                  <a:pt x="1777" y="374"/>
                  <a:pt x="1781" y="378"/>
                  <a:pt x="1786" y="378"/>
                </a:cubicBezTo>
                <a:cubicBezTo>
                  <a:pt x="1791" y="378"/>
                  <a:pt x="1794" y="374"/>
                  <a:pt x="1794" y="369"/>
                </a:cubicBezTo>
                <a:close/>
                <a:moveTo>
                  <a:pt x="1820" y="369"/>
                </a:moveTo>
                <a:cubicBezTo>
                  <a:pt x="1820" y="364"/>
                  <a:pt x="1816" y="360"/>
                  <a:pt x="1812" y="360"/>
                </a:cubicBezTo>
                <a:cubicBezTo>
                  <a:pt x="1807" y="360"/>
                  <a:pt x="1803" y="364"/>
                  <a:pt x="1803" y="369"/>
                </a:cubicBezTo>
                <a:cubicBezTo>
                  <a:pt x="1803" y="374"/>
                  <a:pt x="1807" y="378"/>
                  <a:pt x="1812" y="378"/>
                </a:cubicBezTo>
                <a:cubicBezTo>
                  <a:pt x="1816" y="378"/>
                  <a:pt x="1820" y="374"/>
                  <a:pt x="1820" y="369"/>
                </a:cubicBezTo>
                <a:close/>
                <a:moveTo>
                  <a:pt x="1846" y="369"/>
                </a:moveTo>
                <a:cubicBezTo>
                  <a:pt x="1846" y="364"/>
                  <a:pt x="1842" y="360"/>
                  <a:pt x="1837" y="360"/>
                </a:cubicBezTo>
                <a:cubicBezTo>
                  <a:pt x="1833" y="360"/>
                  <a:pt x="1829" y="364"/>
                  <a:pt x="1829" y="369"/>
                </a:cubicBezTo>
                <a:cubicBezTo>
                  <a:pt x="1829" y="374"/>
                  <a:pt x="1833" y="378"/>
                  <a:pt x="1837" y="378"/>
                </a:cubicBezTo>
                <a:cubicBezTo>
                  <a:pt x="1842" y="378"/>
                  <a:pt x="1846" y="374"/>
                  <a:pt x="1846" y="369"/>
                </a:cubicBezTo>
                <a:close/>
                <a:moveTo>
                  <a:pt x="1872" y="369"/>
                </a:moveTo>
                <a:cubicBezTo>
                  <a:pt x="1872" y="364"/>
                  <a:pt x="1868" y="360"/>
                  <a:pt x="1863" y="360"/>
                </a:cubicBezTo>
                <a:cubicBezTo>
                  <a:pt x="1858" y="360"/>
                  <a:pt x="1854" y="364"/>
                  <a:pt x="1854" y="369"/>
                </a:cubicBezTo>
                <a:cubicBezTo>
                  <a:pt x="1854" y="374"/>
                  <a:pt x="1858" y="378"/>
                  <a:pt x="1863" y="378"/>
                </a:cubicBezTo>
                <a:cubicBezTo>
                  <a:pt x="1868" y="378"/>
                  <a:pt x="1872" y="374"/>
                  <a:pt x="1872" y="369"/>
                </a:cubicBezTo>
                <a:close/>
                <a:moveTo>
                  <a:pt x="1897" y="369"/>
                </a:moveTo>
                <a:cubicBezTo>
                  <a:pt x="1897" y="364"/>
                  <a:pt x="1894" y="360"/>
                  <a:pt x="1889" y="360"/>
                </a:cubicBezTo>
                <a:cubicBezTo>
                  <a:pt x="1884" y="360"/>
                  <a:pt x="1880" y="364"/>
                  <a:pt x="1880" y="369"/>
                </a:cubicBezTo>
                <a:cubicBezTo>
                  <a:pt x="1880" y="374"/>
                  <a:pt x="1884" y="378"/>
                  <a:pt x="1889" y="378"/>
                </a:cubicBezTo>
                <a:cubicBezTo>
                  <a:pt x="1894" y="378"/>
                  <a:pt x="1897" y="374"/>
                  <a:pt x="1897" y="369"/>
                </a:cubicBezTo>
                <a:close/>
                <a:moveTo>
                  <a:pt x="1923" y="369"/>
                </a:moveTo>
                <a:cubicBezTo>
                  <a:pt x="1923" y="364"/>
                  <a:pt x="1919" y="360"/>
                  <a:pt x="1915" y="360"/>
                </a:cubicBezTo>
                <a:cubicBezTo>
                  <a:pt x="1910" y="360"/>
                  <a:pt x="1906" y="364"/>
                  <a:pt x="1906" y="369"/>
                </a:cubicBezTo>
                <a:cubicBezTo>
                  <a:pt x="1906" y="374"/>
                  <a:pt x="1910" y="378"/>
                  <a:pt x="1915" y="378"/>
                </a:cubicBezTo>
                <a:cubicBezTo>
                  <a:pt x="1919" y="378"/>
                  <a:pt x="1923" y="374"/>
                  <a:pt x="1923" y="369"/>
                </a:cubicBezTo>
                <a:close/>
                <a:moveTo>
                  <a:pt x="1949" y="369"/>
                </a:moveTo>
                <a:cubicBezTo>
                  <a:pt x="1949" y="364"/>
                  <a:pt x="1945" y="360"/>
                  <a:pt x="1940" y="360"/>
                </a:cubicBezTo>
                <a:cubicBezTo>
                  <a:pt x="1936" y="360"/>
                  <a:pt x="1932" y="364"/>
                  <a:pt x="1932" y="369"/>
                </a:cubicBezTo>
                <a:cubicBezTo>
                  <a:pt x="1932" y="374"/>
                  <a:pt x="1936" y="378"/>
                  <a:pt x="1940" y="378"/>
                </a:cubicBezTo>
                <a:cubicBezTo>
                  <a:pt x="1945" y="378"/>
                  <a:pt x="1949" y="374"/>
                  <a:pt x="1949" y="369"/>
                </a:cubicBezTo>
                <a:close/>
                <a:moveTo>
                  <a:pt x="1975" y="369"/>
                </a:moveTo>
                <a:cubicBezTo>
                  <a:pt x="1975" y="364"/>
                  <a:pt x="1971" y="360"/>
                  <a:pt x="1966" y="360"/>
                </a:cubicBezTo>
                <a:cubicBezTo>
                  <a:pt x="1961" y="360"/>
                  <a:pt x="1957" y="364"/>
                  <a:pt x="1957" y="369"/>
                </a:cubicBezTo>
                <a:cubicBezTo>
                  <a:pt x="1957" y="374"/>
                  <a:pt x="1961" y="378"/>
                  <a:pt x="1966" y="378"/>
                </a:cubicBezTo>
                <a:cubicBezTo>
                  <a:pt x="1971" y="378"/>
                  <a:pt x="1975" y="374"/>
                  <a:pt x="1975" y="369"/>
                </a:cubicBezTo>
                <a:close/>
                <a:moveTo>
                  <a:pt x="2000" y="369"/>
                </a:moveTo>
                <a:cubicBezTo>
                  <a:pt x="2000" y="364"/>
                  <a:pt x="1997" y="360"/>
                  <a:pt x="1992" y="360"/>
                </a:cubicBezTo>
                <a:cubicBezTo>
                  <a:pt x="1987" y="360"/>
                  <a:pt x="1983" y="364"/>
                  <a:pt x="1983" y="369"/>
                </a:cubicBezTo>
                <a:cubicBezTo>
                  <a:pt x="1983" y="374"/>
                  <a:pt x="1987" y="378"/>
                  <a:pt x="1992" y="378"/>
                </a:cubicBezTo>
                <a:cubicBezTo>
                  <a:pt x="1997" y="378"/>
                  <a:pt x="2000" y="374"/>
                  <a:pt x="2000" y="369"/>
                </a:cubicBezTo>
                <a:close/>
                <a:moveTo>
                  <a:pt x="2026" y="369"/>
                </a:moveTo>
                <a:cubicBezTo>
                  <a:pt x="2026" y="364"/>
                  <a:pt x="2022" y="360"/>
                  <a:pt x="2018" y="360"/>
                </a:cubicBezTo>
                <a:cubicBezTo>
                  <a:pt x="2013" y="360"/>
                  <a:pt x="2009" y="364"/>
                  <a:pt x="2009" y="369"/>
                </a:cubicBezTo>
                <a:cubicBezTo>
                  <a:pt x="2009" y="374"/>
                  <a:pt x="2013" y="378"/>
                  <a:pt x="2018" y="378"/>
                </a:cubicBezTo>
                <a:cubicBezTo>
                  <a:pt x="2022" y="378"/>
                  <a:pt x="2026" y="374"/>
                  <a:pt x="2026" y="369"/>
                </a:cubicBezTo>
                <a:close/>
                <a:moveTo>
                  <a:pt x="2052" y="369"/>
                </a:moveTo>
                <a:cubicBezTo>
                  <a:pt x="2052" y="364"/>
                  <a:pt x="2048" y="360"/>
                  <a:pt x="2043" y="360"/>
                </a:cubicBezTo>
                <a:cubicBezTo>
                  <a:pt x="2039" y="360"/>
                  <a:pt x="2035" y="364"/>
                  <a:pt x="2035" y="369"/>
                </a:cubicBezTo>
                <a:cubicBezTo>
                  <a:pt x="2035" y="374"/>
                  <a:pt x="2039" y="378"/>
                  <a:pt x="2043" y="378"/>
                </a:cubicBezTo>
                <a:cubicBezTo>
                  <a:pt x="2048" y="378"/>
                  <a:pt x="2052" y="374"/>
                  <a:pt x="2052" y="369"/>
                </a:cubicBezTo>
                <a:close/>
                <a:moveTo>
                  <a:pt x="2078" y="369"/>
                </a:moveTo>
                <a:cubicBezTo>
                  <a:pt x="2078" y="364"/>
                  <a:pt x="2074" y="360"/>
                  <a:pt x="2069" y="360"/>
                </a:cubicBezTo>
                <a:cubicBezTo>
                  <a:pt x="2064" y="360"/>
                  <a:pt x="2061" y="364"/>
                  <a:pt x="2061" y="369"/>
                </a:cubicBezTo>
                <a:cubicBezTo>
                  <a:pt x="2061" y="374"/>
                  <a:pt x="2064" y="378"/>
                  <a:pt x="2069" y="378"/>
                </a:cubicBezTo>
                <a:cubicBezTo>
                  <a:pt x="2074" y="378"/>
                  <a:pt x="2078" y="374"/>
                  <a:pt x="2078" y="369"/>
                </a:cubicBezTo>
                <a:close/>
                <a:moveTo>
                  <a:pt x="2103" y="369"/>
                </a:moveTo>
                <a:cubicBezTo>
                  <a:pt x="2103" y="364"/>
                  <a:pt x="2100" y="360"/>
                  <a:pt x="2095" y="360"/>
                </a:cubicBezTo>
                <a:cubicBezTo>
                  <a:pt x="2090" y="360"/>
                  <a:pt x="2086" y="364"/>
                  <a:pt x="2086" y="369"/>
                </a:cubicBezTo>
                <a:cubicBezTo>
                  <a:pt x="2086" y="374"/>
                  <a:pt x="2090" y="378"/>
                  <a:pt x="2095" y="378"/>
                </a:cubicBezTo>
                <a:cubicBezTo>
                  <a:pt x="2100" y="378"/>
                  <a:pt x="2103" y="374"/>
                  <a:pt x="2103" y="369"/>
                </a:cubicBezTo>
                <a:close/>
                <a:moveTo>
                  <a:pt x="2129" y="369"/>
                </a:moveTo>
                <a:cubicBezTo>
                  <a:pt x="2129" y="364"/>
                  <a:pt x="2125" y="360"/>
                  <a:pt x="2121" y="360"/>
                </a:cubicBezTo>
                <a:cubicBezTo>
                  <a:pt x="2116" y="360"/>
                  <a:pt x="2112" y="364"/>
                  <a:pt x="2112" y="369"/>
                </a:cubicBezTo>
                <a:cubicBezTo>
                  <a:pt x="2112" y="374"/>
                  <a:pt x="2116" y="378"/>
                  <a:pt x="2121" y="378"/>
                </a:cubicBezTo>
                <a:cubicBezTo>
                  <a:pt x="2125" y="378"/>
                  <a:pt x="2129" y="374"/>
                  <a:pt x="2129" y="369"/>
                </a:cubicBezTo>
                <a:close/>
                <a:moveTo>
                  <a:pt x="2155" y="369"/>
                </a:moveTo>
                <a:cubicBezTo>
                  <a:pt x="2155" y="364"/>
                  <a:pt x="2151" y="360"/>
                  <a:pt x="2146" y="360"/>
                </a:cubicBezTo>
                <a:cubicBezTo>
                  <a:pt x="2142" y="360"/>
                  <a:pt x="2138" y="364"/>
                  <a:pt x="2138" y="369"/>
                </a:cubicBezTo>
                <a:cubicBezTo>
                  <a:pt x="2138" y="374"/>
                  <a:pt x="2142" y="378"/>
                  <a:pt x="2146" y="378"/>
                </a:cubicBezTo>
                <a:cubicBezTo>
                  <a:pt x="2151" y="378"/>
                  <a:pt x="2155" y="374"/>
                  <a:pt x="2155" y="369"/>
                </a:cubicBezTo>
                <a:close/>
                <a:moveTo>
                  <a:pt x="2181" y="369"/>
                </a:moveTo>
                <a:cubicBezTo>
                  <a:pt x="2181" y="364"/>
                  <a:pt x="2177" y="360"/>
                  <a:pt x="2172" y="360"/>
                </a:cubicBezTo>
                <a:cubicBezTo>
                  <a:pt x="2167" y="360"/>
                  <a:pt x="2164" y="364"/>
                  <a:pt x="2164" y="369"/>
                </a:cubicBezTo>
                <a:cubicBezTo>
                  <a:pt x="2164" y="374"/>
                  <a:pt x="2167" y="378"/>
                  <a:pt x="2172" y="378"/>
                </a:cubicBezTo>
                <a:cubicBezTo>
                  <a:pt x="2177" y="378"/>
                  <a:pt x="2181" y="374"/>
                  <a:pt x="2181" y="369"/>
                </a:cubicBezTo>
                <a:close/>
                <a:moveTo>
                  <a:pt x="2207" y="369"/>
                </a:moveTo>
                <a:cubicBezTo>
                  <a:pt x="2207" y="364"/>
                  <a:pt x="2203" y="360"/>
                  <a:pt x="2198" y="360"/>
                </a:cubicBezTo>
                <a:cubicBezTo>
                  <a:pt x="2193" y="360"/>
                  <a:pt x="2189" y="364"/>
                  <a:pt x="2189" y="369"/>
                </a:cubicBezTo>
                <a:cubicBezTo>
                  <a:pt x="2189" y="374"/>
                  <a:pt x="2193" y="378"/>
                  <a:pt x="2198" y="378"/>
                </a:cubicBezTo>
                <a:cubicBezTo>
                  <a:pt x="2203" y="378"/>
                  <a:pt x="2207" y="374"/>
                  <a:pt x="2207" y="369"/>
                </a:cubicBezTo>
                <a:close/>
                <a:moveTo>
                  <a:pt x="2232" y="369"/>
                </a:moveTo>
                <a:cubicBezTo>
                  <a:pt x="2232" y="364"/>
                  <a:pt x="2228" y="360"/>
                  <a:pt x="2224" y="360"/>
                </a:cubicBezTo>
                <a:cubicBezTo>
                  <a:pt x="2219" y="360"/>
                  <a:pt x="2215" y="364"/>
                  <a:pt x="2215" y="369"/>
                </a:cubicBezTo>
                <a:cubicBezTo>
                  <a:pt x="2215" y="374"/>
                  <a:pt x="2219" y="378"/>
                  <a:pt x="2224" y="378"/>
                </a:cubicBezTo>
                <a:cubicBezTo>
                  <a:pt x="2228" y="378"/>
                  <a:pt x="2232" y="374"/>
                  <a:pt x="2232" y="369"/>
                </a:cubicBezTo>
                <a:close/>
                <a:moveTo>
                  <a:pt x="2258" y="369"/>
                </a:moveTo>
                <a:cubicBezTo>
                  <a:pt x="2258" y="364"/>
                  <a:pt x="2254" y="360"/>
                  <a:pt x="2249" y="360"/>
                </a:cubicBezTo>
                <a:cubicBezTo>
                  <a:pt x="2245" y="360"/>
                  <a:pt x="2241" y="364"/>
                  <a:pt x="2241" y="369"/>
                </a:cubicBezTo>
                <a:cubicBezTo>
                  <a:pt x="2241" y="374"/>
                  <a:pt x="2245" y="378"/>
                  <a:pt x="2249" y="378"/>
                </a:cubicBezTo>
                <a:cubicBezTo>
                  <a:pt x="2254" y="378"/>
                  <a:pt x="2258" y="374"/>
                  <a:pt x="2258" y="369"/>
                </a:cubicBezTo>
                <a:close/>
                <a:moveTo>
                  <a:pt x="2284" y="369"/>
                </a:moveTo>
                <a:cubicBezTo>
                  <a:pt x="2284" y="364"/>
                  <a:pt x="2280" y="360"/>
                  <a:pt x="2275" y="360"/>
                </a:cubicBezTo>
                <a:cubicBezTo>
                  <a:pt x="2270" y="360"/>
                  <a:pt x="2267" y="364"/>
                  <a:pt x="2267" y="369"/>
                </a:cubicBezTo>
                <a:cubicBezTo>
                  <a:pt x="2267" y="374"/>
                  <a:pt x="2270" y="378"/>
                  <a:pt x="2275" y="378"/>
                </a:cubicBezTo>
                <a:cubicBezTo>
                  <a:pt x="2280" y="378"/>
                  <a:pt x="2284" y="374"/>
                  <a:pt x="2284" y="369"/>
                </a:cubicBezTo>
                <a:close/>
                <a:moveTo>
                  <a:pt x="2310" y="369"/>
                </a:moveTo>
                <a:cubicBezTo>
                  <a:pt x="2310" y="364"/>
                  <a:pt x="2306" y="360"/>
                  <a:pt x="2301" y="360"/>
                </a:cubicBezTo>
                <a:cubicBezTo>
                  <a:pt x="2296" y="360"/>
                  <a:pt x="2292" y="364"/>
                  <a:pt x="2292" y="369"/>
                </a:cubicBezTo>
                <a:cubicBezTo>
                  <a:pt x="2292" y="374"/>
                  <a:pt x="2296" y="378"/>
                  <a:pt x="2301" y="378"/>
                </a:cubicBezTo>
                <a:cubicBezTo>
                  <a:pt x="2306" y="378"/>
                  <a:pt x="2310" y="374"/>
                  <a:pt x="2310" y="369"/>
                </a:cubicBezTo>
                <a:close/>
                <a:moveTo>
                  <a:pt x="2335" y="369"/>
                </a:moveTo>
                <a:cubicBezTo>
                  <a:pt x="2335" y="364"/>
                  <a:pt x="2331" y="360"/>
                  <a:pt x="2327" y="360"/>
                </a:cubicBezTo>
                <a:cubicBezTo>
                  <a:pt x="2322" y="360"/>
                  <a:pt x="2318" y="364"/>
                  <a:pt x="2318" y="369"/>
                </a:cubicBezTo>
                <a:cubicBezTo>
                  <a:pt x="2318" y="374"/>
                  <a:pt x="2322" y="378"/>
                  <a:pt x="2327" y="378"/>
                </a:cubicBezTo>
                <a:cubicBezTo>
                  <a:pt x="2331" y="378"/>
                  <a:pt x="2335" y="374"/>
                  <a:pt x="2335" y="369"/>
                </a:cubicBezTo>
                <a:close/>
                <a:moveTo>
                  <a:pt x="2361" y="369"/>
                </a:moveTo>
                <a:cubicBezTo>
                  <a:pt x="2361" y="364"/>
                  <a:pt x="2357" y="360"/>
                  <a:pt x="2352" y="360"/>
                </a:cubicBezTo>
                <a:cubicBezTo>
                  <a:pt x="2348" y="360"/>
                  <a:pt x="2344" y="364"/>
                  <a:pt x="2344" y="369"/>
                </a:cubicBezTo>
                <a:cubicBezTo>
                  <a:pt x="2344" y="374"/>
                  <a:pt x="2348" y="378"/>
                  <a:pt x="2352" y="378"/>
                </a:cubicBezTo>
                <a:cubicBezTo>
                  <a:pt x="2357" y="378"/>
                  <a:pt x="2361" y="374"/>
                  <a:pt x="2361" y="369"/>
                </a:cubicBezTo>
                <a:close/>
                <a:moveTo>
                  <a:pt x="2387" y="369"/>
                </a:moveTo>
                <a:cubicBezTo>
                  <a:pt x="2387" y="364"/>
                  <a:pt x="2383" y="360"/>
                  <a:pt x="2378" y="360"/>
                </a:cubicBezTo>
                <a:cubicBezTo>
                  <a:pt x="2373" y="360"/>
                  <a:pt x="2370" y="364"/>
                  <a:pt x="2370" y="369"/>
                </a:cubicBezTo>
                <a:cubicBezTo>
                  <a:pt x="2370" y="374"/>
                  <a:pt x="2373" y="378"/>
                  <a:pt x="2378" y="378"/>
                </a:cubicBezTo>
                <a:cubicBezTo>
                  <a:pt x="2383" y="378"/>
                  <a:pt x="2387" y="374"/>
                  <a:pt x="2387" y="369"/>
                </a:cubicBezTo>
                <a:close/>
                <a:moveTo>
                  <a:pt x="2413" y="369"/>
                </a:moveTo>
                <a:cubicBezTo>
                  <a:pt x="2413" y="364"/>
                  <a:pt x="2409" y="360"/>
                  <a:pt x="2404" y="360"/>
                </a:cubicBezTo>
                <a:cubicBezTo>
                  <a:pt x="2399" y="360"/>
                  <a:pt x="2395" y="364"/>
                  <a:pt x="2395" y="369"/>
                </a:cubicBezTo>
                <a:cubicBezTo>
                  <a:pt x="2395" y="374"/>
                  <a:pt x="2399" y="378"/>
                  <a:pt x="2404" y="378"/>
                </a:cubicBezTo>
                <a:cubicBezTo>
                  <a:pt x="2409" y="378"/>
                  <a:pt x="2413" y="374"/>
                  <a:pt x="2413" y="369"/>
                </a:cubicBezTo>
                <a:close/>
                <a:moveTo>
                  <a:pt x="2438" y="369"/>
                </a:moveTo>
                <a:cubicBezTo>
                  <a:pt x="2438" y="364"/>
                  <a:pt x="2434" y="360"/>
                  <a:pt x="2430" y="360"/>
                </a:cubicBezTo>
                <a:cubicBezTo>
                  <a:pt x="2425" y="360"/>
                  <a:pt x="2421" y="364"/>
                  <a:pt x="2421" y="369"/>
                </a:cubicBezTo>
                <a:cubicBezTo>
                  <a:pt x="2421" y="374"/>
                  <a:pt x="2425" y="378"/>
                  <a:pt x="2430" y="378"/>
                </a:cubicBezTo>
                <a:cubicBezTo>
                  <a:pt x="2434" y="378"/>
                  <a:pt x="2438" y="374"/>
                  <a:pt x="2438" y="369"/>
                </a:cubicBezTo>
                <a:close/>
                <a:moveTo>
                  <a:pt x="2464" y="369"/>
                </a:moveTo>
                <a:cubicBezTo>
                  <a:pt x="2464" y="364"/>
                  <a:pt x="2460" y="360"/>
                  <a:pt x="2456" y="360"/>
                </a:cubicBezTo>
                <a:cubicBezTo>
                  <a:pt x="2451" y="360"/>
                  <a:pt x="2447" y="364"/>
                  <a:pt x="2447" y="369"/>
                </a:cubicBezTo>
                <a:cubicBezTo>
                  <a:pt x="2447" y="374"/>
                  <a:pt x="2451" y="378"/>
                  <a:pt x="2456" y="378"/>
                </a:cubicBezTo>
                <a:cubicBezTo>
                  <a:pt x="2460" y="378"/>
                  <a:pt x="2464" y="374"/>
                  <a:pt x="2464" y="369"/>
                </a:cubicBezTo>
                <a:close/>
                <a:moveTo>
                  <a:pt x="2490" y="369"/>
                </a:moveTo>
                <a:cubicBezTo>
                  <a:pt x="2490" y="364"/>
                  <a:pt x="2486" y="360"/>
                  <a:pt x="2481" y="360"/>
                </a:cubicBezTo>
                <a:cubicBezTo>
                  <a:pt x="2477" y="360"/>
                  <a:pt x="2473" y="364"/>
                  <a:pt x="2473" y="369"/>
                </a:cubicBezTo>
                <a:cubicBezTo>
                  <a:pt x="2473" y="374"/>
                  <a:pt x="2477" y="378"/>
                  <a:pt x="2481" y="378"/>
                </a:cubicBezTo>
                <a:cubicBezTo>
                  <a:pt x="2486" y="378"/>
                  <a:pt x="2490" y="374"/>
                  <a:pt x="2490" y="369"/>
                </a:cubicBezTo>
                <a:close/>
                <a:moveTo>
                  <a:pt x="2516" y="369"/>
                </a:moveTo>
                <a:cubicBezTo>
                  <a:pt x="2516" y="364"/>
                  <a:pt x="2512" y="360"/>
                  <a:pt x="2507" y="360"/>
                </a:cubicBezTo>
                <a:cubicBezTo>
                  <a:pt x="2502" y="360"/>
                  <a:pt x="2498" y="364"/>
                  <a:pt x="2498" y="369"/>
                </a:cubicBezTo>
                <a:cubicBezTo>
                  <a:pt x="2498" y="374"/>
                  <a:pt x="2502" y="378"/>
                  <a:pt x="2507" y="378"/>
                </a:cubicBezTo>
                <a:cubicBezTo>
                  <a:pt x="2512" y="378"/>
                  <a:pt x="2516" y="374"/>
                  <a:pt x="2516" y="369"/>
                </a:cubicBezTo>
                <a:close/>
                <a:moveTo>
                  <a:pt x="2541" y="369"/>
                </a:moveTo>
                <a:cubicBezTo>
                  <a:pt x="2541" y="364"/>
                  <a:pt x="2538" y="360"/>
                  <a:pt x="2533" y="360"/>
                </a:cubicBezTo>
                <a:cubicBezTo>
                  <a:pt x="2528" y="360"/>
                  <a:pt x="2524" y="364"/>
                  <a:pt x="2524" y="369"/>
                </a:cubicBezTo>
                <a:cubicBezTo>
                  <a:pt x="2524" y="374"/>
                  <a:pt x="2528" y="378"/>
                  <a:pt x="2533" y="378"/>
                </a:cubicBezTo>
                <a:cubicBezTo>
                  <a:pt x="2538" y="378"/>
                  <a:pt x="2541" y="374"/>
                  <a:pt x="2541" y="369"/>
                </a:cubicBezTo>
                <a:close/>
                <a:moveTo>
                  <a:pt x="2567" y="369"/>
                </a:moveTo>
                <a:cubicBezTo>
                  <a:pt x="2567" y="364"/>
                  <a:pt x="2563" y="360"/>
                  <a:pt x="2559" y="360"/>
                </a:cubicBezTo>
                <a:cubicBezTo>
                  <a:pt x="2554" y="360"/>
                  <a:pt x="2550" y="364"/>
                  <a:pt x="2550" y="369"/>
                </a:cubicBezTo>
                <a:cubicBezTo>
                  <a:pt x="2550" y="374"/>
                  <a:pt x="2554" y="378"/>
                  <a:pt x="2559" y="378"/>
                </a:cubicBezTo>
                <a:cubicBezTo>
                  <a:pt x="2563" y="378"/>
                  <a:pt x="2567" y="374"/>
                  <a:pt x="2567" y="369"/>
                </a:cubicBezTo>
                <a:close/>
                <a:moveTo>
                  <a:pt x="2593" y="369"/>
                </a:moveTo>
                <a:cubicBezTo>
                  <a:pt x="2593" y="364"/>
                  <a:pt x="2589" y="360"/>
                  <a:pt x="2584" y="360"/>
                </a:cubicBezTo>
                <a:cubicBezTo>
                  <a:pt x="2580" y="360"/>
                  <a:pt x="2576" y="364"/>
                  <a:pt x="2576" y="369"/>
                </a:cubicBezTo>
                <a:cubicBezTo>
                  <a:pt x="2576" y="374"/>
                  <a:pt x="2580" y="378"/>
                  <a:pt x="2584" y="378"/>
                </a:cubicBezTo>
                <a:cubicBezTo>
                  <a:pt x="2589" y="378"/>
                  <a:pt x="2593" y="374"/>
                  <a:pt x="2593" y="369"/>
                </a:cubicBezTo>
                <a:close/>
                <a:moveTo>
                  <a:pt x="2619" y="369"/>
                </a:moveTo>
                <a:cubicBezTo>
                  <a:pt x="2619" y="364"/>
                  <a:pt x="2615" y="360"/>
                  <a:pt x="2610" y="360"/>
                </a:cubicBezTo>
                <a:cubicBezTo>
                  <a:pt x="2605" y="360"/>
                  <a:pt x="2601" y="364"/>
                  <a:pt x="2601" y="369"/>
                </a:cubicBezTo>
                <a:cubicBezTo>
                  <a:pt x="2601" y="374"/>
                  <a:pt x="2605" y="378"/>
                  <a:pt x="2610" y="378"/>
                </a:cubicBezTo>
                <a:cubicBezTo>
                  <a:pt x="2615" y="378"/>
                  <a:pt x="2619" y="374"/>
                  <a:pt x="2619" y="369"/>
                </a:cubicBezTo>
                <a:close/>
                <a:moveTo>
                  <a:pt x="2644" y="369"/>
                </a:moveTo>
                <a:cubicBezTo>
                  <a:pt x="2644" y="364"/>
                  <a:pt x="2641" y="360"/>
                  <a:pt x="2636" y="360"/>
                </a:cubicBezTo>
                <a:cubicBezTo>
                  <a:pt x="2631" y="360"/>
                  <a:pt x="2627" y="364"/>
                  <a:pt x="2627" y="369"/>
                </a:cubicBezTo>
                <a:cubicBezTo>
                  <a:pt x="2627" y="374"/>
                  <a:pt x="2631" y="378"/>
                  <a:pt x="2636" y="378"/>
                </a:cubicBezTo>
                <a:cubicBezTo>
                  <a:pt x="2641" y="378"/>
                  <a:pt x="2644" y="374"/>
                  <a:pt x="2644" y="369"/>
                </a:cubicBezTo>
                <a:close/>
                <a:moveTo>
                  <a:pt x="2670" y="369"/>
                </a:moveTo>
                <a:cubicBezTo>
                  <a:pt x="2670" y="364"/>
                  <a:pt x="2666" y="360"/>
                  <a:pt x="2662" y="360"/>
                </a:cubicBezTo>
                <a:cubicBezTo>
                  <a:pt x="2657" y="360"/>
                  <a:pt x="2653" y="364"/>
                  <a:pt x="2653" y="369"/>
                </a:cubicBezTo>
                <a:cubicBezTo>
                  <a:pt x="2653" y="374"/>
                  <a:pt x="2657" y="378"/>
                  <a:pt x="2662" y="378"/>
                </a:cubicBezTo>
                <a:cubicBezTo>
                  <a:pt x="2666" y="378"/>
                  <a:pt x="2670" y="374"/>
                  <a:pt x="2670" y="369"/>
                </a:cubicBezTo>
                <a:close/>
                <a:moveTo>
                  <a:pt x="2696" y="369"/>
                </a:moveTo>
                <a:cubicBezTo>
                  <a:pt x="2696" y="364"/>
                  <a:pt x="2692" y="360"/>
                  <a:pt x="2687" y="360"/>
                </a:cubicBezTo>
                <a:cubicBezTo>
                  <a:pt x="2683" y="360"/>
                  <a:pt x="2679" y="364"/>
                  <a:pt x="2679" y="369"/>
                </a:cubicBezTo>
                <a:cubicBezTo>
                  <a:pt x="2679" y="374"/>
                  <a:pt x="2683" y="378"/>
                  <a:pt x="2687" y="378"/>
                </a:cubicBezTo>
                <a:cubicBezTo>
                  <a:pt x="2692" y="378"/>
                  <a:pt x="2696" y="374"/>
                  <a:pt x="2696" y="369"/>
                </a:cubicBezTo>
                <a:close/>
                <a:moveTo>
                  <a:pt x="2722" y="369"/>
                </a:moveTo>
                <a:cubicBezTo>
                  <a:pt x="2722" y="364"/>
                  <a:pt x="2718" y="360"/>
                  <a:pt x="2713" y="360"/>
                </a:cubicBezTo>
                <a:cubicBezTo>
                  <a:pt x="2708" y="360"/>
                  <a:pt x="2705" y="364"/>
                  <a:pt x="2705" y="369"/>
                </a:cubicBezTo>
                <a:cubicBezTo>
                  <a:pt x="2705" y="374"/>
                  <a:pt x="2708" y="378"/>
                  <a:pt x="2713" y="378"/>
                </a:cubicBezTo>
                <a:cubicBezTo>
                  <a:pt x="2718" y="378"/>
                  <a:pt x="2722" y="374"/>
                  <a:pt x="2722" y="369"/>
                </a:cubicBezTo>
                <a:close/>
                <a:moveTo>
                  <a:pt x="43" y="395"/>
                </a:moveTo>
                <a:cubicBezTo>
                  <a:pt x="43" y="390"/>
                  <a:pt x="39" y="386"/>
                  <a:pt x="34" y="386"/>
                </a:cubicBezTo>
                <a:cubicBezTo>
                  <a:pt x="29" y="386"/>
                  <a:pt x="26" y="390"/>
                  <a:pt x="26" y="395"/>
                </a:cubicBezTo>
                <a:cubicBezTo>
                  <a:pt x="26" y="399"/>
                  <a:pt x="29" y="403"/>
                  <a:pt x="34" y="403"/>
                </a:cubicBezTo>
                <a:cubicBezTo>
                  <a:pt x="39" y="403"/>
                  <a:pt x="43" y="399"/>
                  <a:pt x="43" y="395"/>
                </a:cubicBezTo>
                <a:close/>
                <a:moveTo>
                  <a:pt x="69" y="395"/>
                </a:moveTo>
                <a:cubicBezTo>
                  <a:pt x="69" y="390"/>
                  <a:pt x="65" y="386"/>
                  <a:pt x="60" y="386"/>
                </a:cubicBezTo>
                <a:cubicBezTo>
                  <a:pt x="55" y="386"/>
                  <a:pt x="51" y="390"/>
                  <a:pt x="51" y="395"/>
                </a:cubicBezTo>
                <a:cubicBezTo>
                  <a:pt x="51" y="399"/>
                  <a:pt x="55" y="403"/>
                  <a:pt x="60" y="403"/>
                </a:cubicBezTo>
                <a:cubicBezTo>
                  <a:pt x="65" y="403"/>
                  <a:pt x="69" y="399"/>
                  <a:pt x="69" y="395"/>
                </a:cubicBezTo>
                <a:close/>
                <a:moveTo>
                  <a:pt x="94" y="395"/>
                </a:moveTo>
                <a:cubicBezTo>
                  <a:pt x="94" y="390"/>
                  <a:pt x="90" y="386"/>
                  <a:pt x="86" y="386"/>
                </a:cubicBezTo>
                <a:cubicBezTo>
                  <a:pt x="81" y="386"/>
                  <a:pt x="77" y="390"/>
                  <a:pt x="77" y="395"/>
                </a:cubicBezTo>
                <a:cubicBezTo>
                  <a:pt x="77" y="399"/>
                  <a:pt x="81" y="403"/>
                  <a:pt x="86" y="403"/>
                </a:cubicBezTo>
                <a:cubicBezTo>
                  <a:pt x="90" y="403"/>
                  <a:pt x="94" y="399"/>
                  <a:pt x="94" y="395"/>
                </a:cubicBezTo>
                <a:close/>
                <a:moveTo>
                  <a:pt x="120" y="395"/>
                </a:moveTo>
                <a:cubicBezTo>
                  <a:pt x="120" y="390"/>
                  <a:pt x="116" y="386"/>
                  <a:pt x="111" y="386"/>
                </a:cubicBezTo>
                <a:cubicBezTo>
                  <a:pt x="107" y="386"/>
                  <a:pt x="103" y="390"/>
                  <a:pt x="103" y="395"/>
                </a:cubicBezTo>
                <a:cubicBezTo>
                  <a:pt x="103" y="399"/>
                  <a:pt x="107" y="403"/>
                  <a:pt x="111" y="403"/>
                </a:cubicBezTo>
                <a:cubicBezTo>
                  <a:pt x="116" y="403"/>
                  <a:pt x="120" y="399"/>
                  <a:pt x="120" y="395"/>
                </a:cubicBezTo>
                <a:close/>
                <a:moveTo>
                  <a:pt x="146" y="395"/>
                </a:moveTo>
                <a:cubicBezTo>
                  <a:pt x="146" y="390"/>
                  <a:pt x="142" y="386"/>
                  <a:pt x="137" y="386"/>
                </a:cubicBezTo>
                <a:cubicBezTo>
                  <a:pt x="132" y="386"/>
                  <a:pt x="129" y="390"/>
                  <a:pt x="129" y="395"/>
                </a:cubicBezTo>
                <a:cubicBezTo>
                  <a:pt x="129" y="399"/>
                  <a:pt x="132" y="403"/>
                  <a:pt x="137" y="403"/>
                </a:cubicBezTo>
                <a:cubicBezTo>
                  <a:pt x="142" y="403"/>
                  <a:pt x="146" y="399"/>
                  <a:pt x="146" y="395"/>
                </a:cubicBezTo>
                <a:close/>
                <a:moveTo>
                  <a:pt x="172" y="395"/>
                </a:moveTo>
                <a:cubicBezTo>
                  <a:pt x="172" y="390"/>
                  <a:pt x="168" y="386"/>
                  <a:pt x="163" y="386"/>
                </a:cubicBezTo>
                <a:cubicBezTo>
                  <a:pt x="158" y="386"/>
                  <a:pt x="154" y="390"/>
                  <a:pt x="154" y="395"/>
                </a:cubicBezTo>
                <a:cubicBezTo>
                  <a:pt x="154" y="399"/>
                  <a:pt x="158" y="403"/>
                  <a:pt x="163" y="403"/>
                </a:cubicBezTo>
                <a:cubicBezTo>
                  <a:pt x="168" y="403"/>
                  <a:pt x="172" y="399"/>
                  <a:pt x="172" y="395"/>
                </a:cubicBezTo>
                <a:close/>
                <a:moveTo>
                  <a:pt x="197" y="395"/>
                </a:moveTo>
                <a:cubicBezTo>
                  <a:pt x="197" y="390"/>
                  <a:pt x="193" y="386"/>
                  <a:pt x="189" y="386"/>
                </a:cubicBezTo>
                <a:cubicBezTo>
                  <a:pt x="184" y="386"/>
                  <a:pt x="180" y="390"/>
                  <a:pt x="180" y="395"/>
                </a:cubicBezTo>
                <a:cubicBezTo>
                  <a:pt x="180" y="399"/>
                  <a:pt x="184" y="403"/>
                  <a:pt x="189" y="403"/>
                </a:cubicBezTo>
                <a:cubicBezTo>
                  <a:pt x="193" y="403"/>
                  <a:pt x="197" y="399"/>
                  <a:pt x="197" y="395"/>
                </a:cubicBezTo>
                <a:close/>
                <a:moveTo>
                  <a:pt x="223" y="395"/>
                </a:moveTo>
                <a:cubicBezTo>
                  <a:pt x="223" y="390"/>
                  <a:pt x="219" y="386"/>
                  <a:pt x="214" y="386"/>
                </a:cubicBezTo>
                <a:cubicBezTo>
                  <a:pt x="210" y="386"/>
                  <a:pt x="206" y="390"/>
                  <a:pt x="206" y="395"/>
                </a:cubicBezTo>
                <a:cubicBezTo>
                  <a:pt x="206" y="399"/>
                  <a:pt x="210" y="403"/>
                  <a:pt x="214" y="403"/>
                </a:cubicBezTo>
                <a:cubicBezTo>
                  <a:pt x="219" y="403"/>
                  <a:pt x="223" y="399"/>
                  <a:pt x="223" y="395"/>
                </a:cubicBezTo>
                <a:close/>
                <a:moveTo>
                  <a:pt x="249" y="395"/>
                </a:moveTo>
                <a:cubicBezTo>
                  <a:pt x="249" y="390"/>
                  <a:pt x="245" y="386"/>
                  <a:pt x="240" y="386"/>
                </a:cubicBezTo>
                <a:cubicBezTo>
                  <a:pt x="236" y="386"/>
                  <a:pt x="232" y="390"/>
                  <a:pt x="232" y="395"/>
                </a:cubicBezTo>
                <a:cubicBezTo>
                  <a:pt x="232" y="399"/>
                  <a:pt x="236" y="403"/>
                  <a:pt x="240" y="403"/>
                </a:cubicBezTo>
                <a:cubicBezTo>
                  <a:pt x="245" y="403"/>
                  <a:pt x="249" y="399"/>
                  <a:pt x="249" y="395"/>
                </a:cubicBezTo>
                <a:close/>
                <a:moveTo>
                  <a:pt x="275" y="395"/>
                </a:moveTo>
                <a:cubicBezTo>
                  <a:pt x="275" y="390"/>
                  <a:pt x="271" y="386"/>
                  <a:pt x="266" y="386"/>
                </a:cubicBezTo>
                <a:cubicBezTo>
                  <a:pt x="261" y="386"/>
                  <a:pt x="257" y="390"/>
                  <a:pt x="257" y="395"/>
                </a:cubicBezTo>
                <a:cubicBezTo>
                  <a:pt x="257" y="399"/>
                  <a:pt x="261" y="403"/>
                  <a:pt x="266" y="403"/>
                </a:cubicBezTo>
                <a:cubicBezTo>
                  <a:pt x="271" y="403"/>
                  <a:pt x="275" y="399"/>
                  <a:pt x="275" y="395"/>
                </a:cubicBezTo>
                <a:close/>
                <a:moveTo>
                  <a:pt x="300" y="395"/>
                </a:moveTo>
                <a:cubicBezTo>
                  <a:pt x="300" y="390"/>
                  <a:pt x="297" y="386"/>
                  <a:pt x="292" y="386"/>
                </a:cubicBezTo>
                <a:cubicBezTo>
                  <a:pt x="287" y="386"/>
                  <a:pt x="283" y="390"/>
                  <a:pt x="283" y="395"/>
                </a:cubicBezTo>
                <a:cubicBezTo>
                  <a:pt x="283" y="399"/>
                  <a:pt x="287" y="403"/>
                  <a:pt x="292" y="403"/>
                </a:cubicBezTo>
                <a:cubicBezTo>
                  <a:pt x="297" y="403"/>
                  <a:pt x="300" y="399"/>
                  <a:pt x="300" y="395"/>
                </a:cubicBezTo>
                <a:close/>
                <a:moveTo>
                  <a:pt x="326" y="395"/>
                </a:moveTo>
                <a:cubicBezTo>
                  <a:pt x="326" y="390"/>
                  <a:pt x="322" y="386"/>
                  <a:pt x="318" y="386"/>
                </a:cubicBezTo>
                <a:cubicBezTo>
                  <a:pt x="313" y="386"/>
                  <a:pt x="309" y="390"/>
                  <a:pt x="309" y="395"/>
                </a:cubicBezTo>
                <a:cubicBezTo>
                  <a:pt x="309" y="399"/>
                  <a:pt x="313" y="403"/>
                  <a:pt x="318" y="403"/>
                </a:cubicBezTo>
                <a:cubicBezTo>
                  <a:pt x="322" y="403"/>
                  <a:pt x="326" y="399"/>
                  <a:pt x="326" y="395"/>
                </a:cubicBezTo>
                <a:close/>
                <a:moveTo>
                  <a:pt x="352" y="395"/>
                </a:moveTo>
                <a:cubicBezTo>
                  <a:pt x="352" y="390"/>
                  <a:pt x="348" y="386"/>
                  <a:pt x="343" y="386"/>
                </a:cubicBezTo>
                <a:cubicBezTo>
                  <a:pt x="339" y="386"/>
                  <a:pt x="335" y="390"/>
                  <a:pt x="335" y="395"/>
                </a:cubicBezTo>
                <a:cubicBezTo>
                  <a:pt x="335" y="399"/>
                  <a:pt x="339" y="403"/>
                  <a:pt x="343" y="403"/>
                </a:cubicBezTo>
                <a:cubicBezTo>
                  <a:pt x="348" y="403"/>
                  <a:pt x="352" y="399"/>
                  <a:pt x="352" y="395"/>
                </a:cubicBezTo>
                <a:close/>
                <a:moveTo>
                  <a:pt x="378" y="395"/>
                </a:moveTo>
                <a:cubicBezTo>
                  <a:pt x="378" y="390"/>
                  <a:pt x="374" y="386"/>
                  <a:pt x="369" y="386"/>
                </a:cubicBezTo>
                <a:cubicBezTo>
                  <a:pt x="364" y="386"/>
                  <a:pt x="360" y="390"/>
                  <a:pt x="360" y="395"/>
                </a:cubicBezTo>
                <a:cubicBezTo>
                  <a:pt x="360" y="399"/>
                  <a:pt x="364" y="403"/>
                  <a:pt x="369" y="403"/>
                </a:cubicBezTo>
                <a:cubicBezTo>
                  <a:pt x="374" y="403"/>
                  <a:pt x="378" y="399"/>
                  <a:pt x="378" y="395"/>
                </a:cubicBezTo>
                <a:close/>
                <a:moveTo>
                  <a:pt x="403" y="395"/>
                </a:moveTo>
                <a:cubicBezTo>
                  <a:pt x="403" y="390"/>
                  <a:pt x="400" y="386"/>
                  <a:pt x="395" y="386"/>
                </a:cubicBezTo>
                <a:cubicBezTo>
                  <a:pt x="390" y="386"/>
                  <a:pt x="386" y="390"/>
                  <a:pt x="386" y="395"/>
                </a:cubicBezTo>
                <a:cubicBezTo>
                  <a:pt x="386" y="399"/>
                  <a:pt x="390" y="403"/>
                  <a:pt x="395" y="403"/>
                </a:cubicBezTo>
                <a:cubicBezTo>
                  <a:pt x="400" y="403"/>
                  <a:pt x="403" y="399"/>
                  <a:pt x="403" y="395"/>
                </a:cubicBezTo>
                <a:close/>
                <a:moveTo>
                  <a:pt x="429" y="395"/>
                </a:moveTo>
                <a:cubicBezTo>
                  <a:pt x="429" y="390"/>
                  <a:pt x="425" y="386"/>
                  <a:pt x="421" y="386"/>
                </a:cubicBezTo>
                <a:cubicBezTo>
                  <a:pt x="416" y="386"/>
                  <a:pt x="412" y="390"/>
                  <a:pt x="412" y="395"/>
                </a:cubicBezTo>
                <a:cubicBezTo>
                  <a:pt x="412" y="399"/>
                  <a:pt x="416" y="403"/>
                  <a:pt x="421" y="403"/>
                </a:cubicBezTo>
                <a:cubicBezTo>
                  <a:pt x="425" y="403"/>
                  <a:pt x="429" y="399"/>
                  <a:pt x="429" y="395"/>
                </a:cubicBezTo>
                <a:close/>
                <a:moveTo>
                  <a:pt x="455" y="395"/>
                </a:moveTo>
                <a:cubicBezTo>
                  <a:pt x="455" y="390"/>
                  <a:pt x="451" y="386"/>
                  <a:pt x="446" y="386"/>
                </a:cubicBezTo>
                <a:cubicBezTo>
                  <a:pt x="442" y="386"/>
                  <a:pt x="438" y="390"/>
                  <a:pt x="438" y="395"/>
                </a:cubicBezTo>
                <a:cubicBezTo>
                  <a:pt x="438" y="399"/>
                  <a:pt x="442" y="403"/>
                  <a:pt x="446" y="403"/>
                </a:cubicBezTo>
                <a:cubicBezTo>
                  <a:pt x="451" y="403"/>
                  <a:pt x="455" y="399"/>
                  <a:pt x="455" y="395"/>
                </a:cubicBezTo>
                <a:close/>
                <a:moveTo>
                  <a:pt x="481" y="395"/>
                </a:moveTo>
                <a:cubicBezTo>
                  <a:pt x="481" y="390"/>
                  <a:pt x="477" y="386"/>
                  <a:pt x="472" y="386"/>
                </a:cubicBezTo>
                <a:cubicBezTo>
                  <a:pt x="467" y="386"/>
                  <a:pt x="463" y="390"/>
                  <a:pt x="463" y="395"/>
                </a:cubicBezTo>
                <a:cubicBezTo>
                  <a:pt x="463" y="399"/>
                  <a:pt x="467" y="403"/>
                  <a:pt x="472" y="403"/>
                </a:cubicBezTo>
                <a:cubicBezTo>
                  <a:pt x="477" y="403"/>
                  <a:pt x="481" y="399"/>
                  <a:pt x="481" y="395"/>
                </a:cubicBezTo>
                <a:close/>
                <a:moveTo>
                  <a:pt x="506" y="395"/>
                </a:moveTo>
                <a:cubicBezTo>
                  <a:pt x="506" y="390"/>
                  <a:pt x="503" y="386"/>
                  <a:pt x="498" y="386"/>
                </a:cubicBezTo>
                <a:cubicBezTo>
                  <a:pt x="493" y="386"/>
                  <a:pt x="489" y="390"/>
                  <a:pt x="489" y="395"/>
                </a:cubicBezTo>
                <a:cubicBezTo>
                  <a:pt x="489" y="399"/>
                  <a:pt x="493" y="403"/>
                  <a:pt x="498" y="403"/>
                </a:cubicBezTo>
                <a:cubicBezTo>
                  <a:pt x="503" y="403"/>
                  <a:pt x="506" y="399"/>
                  <a:pt x="506" y="395"/>
                </a:cubicBezTo>
                <a:close/>
                <a:moveTo>
                  <a:pt x="532" y="395"/>
                </a:moveTo>
                <a:cubicBezTo>
                  <a:pt x="532" y="390"/>
                  <a:pt x="528" y="386"/>
                  <a:pt x="524" y="386"/>
                </a:cubicBezTo>
                <a:cubicBezTo>
                  <a:pt x="519" y="386"/>
                  <a:pt x="515" y="390"/>
                  <a:pt x="515" y="395"/>
                </a:cubicBezTo>
                <a:cubicBezTo>
                  <a:pt x="515" y="399"/>
                  <a:pt x="519" y="403"/>
                  <a:pt x="524" y="403"/>
                </a:cubicBezTo>
                <a:cubicBezTo>
                  <a:pt x="528" y="403"/>
                  <a:pt x="532" y="399"/>
                  <a:pt x="532" y="395"/>
                </a:cubicBezTo>
                <a:close/>
                <a:moveTo>
                  <a:pt x="558" y="395"/>
                </a:moveTo>
                <a:cubicBezTo>
                  <a:pt x="558" y="390"/>
                  <a:pt x="554" y="386"/>
                  <a:pt x="549" y="386"/>
                </a:cubicBezTo>
                <a:cubicBezTo>
                  <a:pt x="545" y="386"/>
                  <a:pt x="541" y="390"/>
                  <a:pt x="541" y="395"/>
                </a:cubicBezTo>
                <a:cubicBezTo>
                  <a:pt x="541" y="399"/>
                  <a:pt x="545" y="403"/>
                  <a:pt x="549" y="403"/>
                </a:cubicBezTo>
                <a:cubicBezTo>
                  <a:pt x="554" y="403"/>
                  <a:pt x="558" y="399"/>
                  <a:pt x="558" y="395"/>
                </a:cubicBezTo>
                <a:close/>
                <a:moveTo>
                  <a:pt x="584" y="395"/>
                </a:moveTo>
                <a:cubicBezTo>
                  <a:pt x="584" y="390"/>
                  <a:pt x="580" y="386"/>
                  <a:pt x="575" y="386"/>
                </a:cubicBezTo>
                <a:cubicBezTo>
                  <a:pt x="570" y="386"/>
                  <a:pt x="567" y="390"/>
                  <a:pt x="567" y="395"/>
                </a:cubicBezTo>
                <a:cubicBezTo>
                  <a:pt x="567" y="399"/>
                  <a:pt x="570" y="403"/>
                  <a:pt x="575" y="403"/>
                </a:cubicBezTo>
                <a:cubicBezTo>
                  <a:pt x="580" y="403"/>
                  <a:pt x="584" y="399"/>
                  <a:pt x="584" y="395"/>
                </a:cubicBezTo>
                <a:close/>
                <a:moveTo>
                  <a:pt x="609" y="395"/>
                </a:moveTo>
                <a:cubicBezTo>
                  <a:pt x="609" y="390"/>
                  <a:pt x="606" y="386"/>
                  <a:pt x="601" y="386"/>
                </a:cubicBezTo>
                <a:cubicBezTo>
                  <a:pt x="596" y="386"/>
                  <a:pt x="592" y="390"/>
                  <a:pt x="592" y="395"/>
                </a:cubicBezTo>
                <a:cubicBezTo>
                  <a:pt x="592" y="399"/>
                  <a:pt x="596" y="403"/>
                  <a:pt x="601" y="403"/>
                </a:cubicBezTo>
                <a:cubicBezTo>
                  <a:pt x="606" y="403"/>
                  <a:pt x="609" y="399"/>
                  <a:pt x="609" y="395"/>
                </a:cubicBezTo>
                <a:close/>
                <a:moveTo>
                  <a:pt x="867" y="395"/>
                </a:moveTo>
                <a:cubicBezTo>
                  <a:pt x="867" y="390"/>
                  <a:pt x="863" y="386"/>
                  <a:pt x="858" y="386"/>
                </a:cubicBezTo>
                <a:cubicBezTo>
                  <a:pt x="854" y="386"/>
                  <a:pt x="850" y="390"/>
                  <a:pt x="850" y="395"/>
                </a:cubicBezTo>
                <a:cubicBezTo>
                  <a:pt x="850" y="399"/>
                  <a:pt x="854" y="403"/>
                  <a:pt x="858" y="403"/>
                </a:cubicBezTo>
                <a:cubicBezTo>
                  <a:pt x="863" y="403"/>
                  <a:pt x="867" y="399"/>
                  <a:pt x="867" y="395"/>
                </a:cubicBezTo>
                <a:close/>
                <a:moveTo>
                  <a:pt x="893" y="395"/>
                </a:moveTo>
                <a:cubicBezTo>
                  <a:pt x="893" y="390"/>
                  <a:pt x="889" y="386"/>
                  <a:pt x="884" y="386"/>
                </a:cubicBezTo>
                <a:cubicBezTo>
                  <a:pt x="879" y="386"/>
                  <a:pt x="876" y="390"/>
                  <a:pt x="876" y="395"/>
                </a:cubicBezTo>
                <a:cubicBezTo>
                  <a:pt x="876" y="399"/>
                  <a:pt x="879" y="403"/>
                  <a:pt x="884" y="403"/>
                </a:cubicBezTo>
                <a:cubicBezTo>
                  <a:pt x="889" y="403"/>
                  <a:pt x="893" y="399"/>
                  <a:pt x="893" y="395"/>
                </a:cubicBezTo>
                <a:close/>
                <a:moveTo>
                  <a:pt x="919" y="395"/>
                </a:moveTo>
                <a:cubicBezTo>
                  <a:pt x="919" y="390"/>
                  <a:pt x="915" y="386"/>
                  <a:pt x="910" y="386"/>
                </a:cubicBezTo>
                <a:cubicBezTo>
                  <a:pt x="905" y="386"/>
                  <a:pt x="901" y="390"/>
                  <a:pt x="901" y="395"/>
                </a:cubicBezTo>
                <a:cubicBezTo>
                  <a:pt x="901" y="399"/>
                  <a:pt x="905" y="403"/>
                  <a:pt x="910" y="403"/>
                </a:cubicBezTo>
                <a:cubicBezTo>
                  <a:pt x="915" y="403"/>
                  <a:pt x="919" y="399"/>
                  <a:pt x="919" y="395"/>
                </a:cubicBezTo>
                <a:close/>
                <a:moveTo>
                  <a:pt x="944" y="395"/>
                </a:moveTo>
                <a:cubicBezTo>
                  <a:pt x="944" y="390"/>
                  <a:pt x="940" y="386"/>
                  <a:pt x="936" y="386"/>
                </a:cubicBezTo>
                <a:cubicBezTo>
                  <a:pt x="931" y="386"/>
                  <a:pt x="927" y="390"/>
                  <a:pt x="927" y="395"/>
                </a:cubicBezTo>
                <a:cubicBezTo>
                  <a:pt x="927" y="399"/>
                  <a:pt x="931" y="403"/>
                  <a:pt x="936" y="403"/>
                </a:cubicBezTo>
                <a:cubicBezTo>
                  <a:pt x="940" y="403"/>
                  <a:pt x="944" y="399"/>
                  <a:pt x="944" y="395"/>
                </a:cubicBezTo>
                <a:close/>
                <a:moveTo>
                  <a:pt x="970" y="395"/>
                </a:moveTo>
                <a:cubicBezTo>
                  <a:pt x="970" y="390"/>
                  <a:pt x="966" y="386"/>
                  <a:pt x="961" y="386"/>
                </a:cubicBezTo>
                <a:cubicBezTo>
                  <a:pt x="957" y="386"/>
                  <a:pt x="953" y="390"/>
                  <a:pt x="953" y="395"/>
                </a:cubicBezTo>
                <a:cubicBezTo>
                  <a:pt x="953" y="399"/>
                  <a:pt x="957" y="403"/>
                  <a:pt x="961" y="403"/>
                </a:cubicBezTo>
                <a:cubicBezTo>
                  <a:pt x="966" y="403"/>
                  <a:pt x="970" y="399"/>
                  <a:pt x="970" y="395"/>
                </a:cubicBezTo>
                <a:close/>
                <a:moveTo>
                  <a:pt x="1099" y="395"/>
                </a:moveTo>
                <a:cubicBezTo>
                  <a:pt x="1099" y="390"/>
                  <a:pt x="1095" y="386"/>
                  <a:pt x="1090" y="386"/>
                </a:cubicBezTo>
                <a:cubicBezTo>
                  <a:pt x="1086" y="386"/>
                  <a:pt x="1082" y="390"/>
                  <a:pt x="1082" y="395"/>
                </a:cubicBezTo>
                <a:cubicBezTo>
                  <a:pt x="1082" y="399"/>
                  <a:pt x="1086" y="403"/>
                  <a:pt x="1090" y="403"/>
                </a:cubicBezTo>
                <a:cubicBezTo>
                  <a:pt x="1095" y="403"/>
                  <a:pt x="1099" y="399"/>
                  <a:pt x="1099" y="395"/>
                </a:cubicBezTo>
                <a:close/>
                <a:moveTo>
                  <a:pt x="1150" y="395"/>
                </a:moveTo>
                <a:cubicBezTo>
                  <a:pt x="1150" y="390"/>
                  <a:pt x="1147" y="386"/>
                  <a:pt x="1142" y="386"/>
                </a:cubicBezTo>
                <a:cubicBezTo>
                  <a:pt x="1137" y="386"/>
                  <a:pt x="1133" y="390"/>
                  <a:pt x="1133" y="395"/>
                </a:cubicBezTo>
                <a:cubicBezTo>
                  <a:pt x="1133" y="399"/>
                  <a:pt x="1137" y="403"/>
                  <a:pt x="1142" y="403"/>
                </a:cubicBezTo>
                <a:cubicBezTo>
                  <a:pt x="1147" y="403"/>
                  <a:pt x="1150" y="399"/>
                  <a:pt x="1150" y="395"/>
                </a:cubicBezTo>
                <a:close/>
                <a:moveTo>
                  <a:pt x="1176" y="395"/>
                </a:moveTo>
                <a:cubicBezTo>
                  <a:pt x="1176" y="390"/>
                  <a:pt x="1172" y="386"/>
                  <a:pt x="1168" y="386"/>
                </a:cubicBezTo>
                <a:cubicBezTo>
                  <a:pt x="1163" y="386"/>
                  <a:pt x="1159" y="390"/>
                  <a:pt x="1159" y="395"/>
                </a:cubicBezTo>
                <a:cubicBezTo>
                  <a:pt x="1159" y="399"/>
                  <a:pt x="1163" y="403"/>
                  <a:pt x="1168" y="403"/>
                </a:cubicBezTo>
                <a:cubicBezTo>
                  <a:pt x="1172" y="403"/>
                  <a:pt x="1176" y="399"/>
                  <a:pt x="1176" y="395"/>
                </a:cubicBezTo>
                <a:close/>
                <a:moveTo>
                  <a:pt x="1382" y="395"/>
                </a:moveTo>
                <a:cubicBezTo>
                  <a:pt x="1382" y="390"/>
                  <a:pt x="1378" y="386"/>
                  <a:pt x="1374" y="386"/>
                </a:cubicBezTo>
                <a:cubicBezTo>
                  <a:pt x="1369" y="386"/>
                  <a:pt x="1365" y="390"/>
                  <a:pt x="1365" y="395"/>
                </a:cubicBezTo>
                <a:cubicBezTo>
                  <a:pt x="1365" y="399"/>
                  <a:pt x="1369" y="403"/>
                  <a:pt x="1374" y="403"/>
                </a:cubicBezTo>
                <a:cubicBezTo>
                  <a:pt x="1378" y="403"/>
                  <a:pt x="1382" y="399"/>
                  <a:pt x="1382" y="395"/>
                </a:cubicBezTo>
                <a:close/>
                <a:moveTo>
                  <a:pt x="1408" y="395"/>
                </a:moveTo>
                <a:cubicBezTo>
                  <a:pt x="1408" y="390"/>
                  <a:pt x="1404" y="386"/>
                  <a:pt x="1399" y="386"/>
                </a:cubicBezTo>
                <a:cubicBezTo>
                  <a:pt x="1395" y="386"/>
                  <a:pt x="1391" y="390"/>
                  <a:pt x="1391" y="395"/>
                </a:cubicBezTo>
                <a:cubicBezTo>
                  <a:pt x="1391" y="399"/>
                  <a:pt x="1395" y="403"/>
                  <a:pt x="1399" y="403"/>
                </a:cubicBezTo>
                <a:cubicBezTo>
                  <a:pt x="1404" y="403"/>
                  <a:pt x="1408" y="399"/>
                  <a:pt x="1408" y="395"/>
                </a:cubicBezTo>
                <a:close/>
                <a:moveTo>
                  <a:pt x="1434" y="395"/>
                </a:moveTo>
                <a:cubicBezTo>
                  <a:pt x="1434" y="390"/>
                  <a:pt x="1430" y="386"/>
                  <a:pt x="1425" y="386"/>
                </a:cubicBezTo>
                <a:cubicBezTo>
                  <a:pt x="1420" y="386"/>
                  <a:pt x="1417" y="390"/>
                  <a:pt x="1417" y="395"/>
                </a:cubicBezTo>
                <a:cubicBezTo>
                  <a:pt x="1417" y="399"/>
                  <a:pt x="1420" y="403"/>
                  <a:pt x="1425" y="403"/>
                </a:cubicBezTo>
                <a:cubicBezTo>
                  <a:pt x="1430" y="403"/>
                  <a:pt x="1434" y="399"/>
                  <a:pt x="1434" y="395"/>
                </a:cubicBezTo>
                <a:close/>
                <a:moveTo>
                  <a:pt x="1485" y="395"/>
                </a:moveTo>
                <a:cubicBezTo>
                  <a:pt x="1485" y="390"/>
                  <a:pt x="1481" y="386"/>
                  <a:pt x="1477" y="386"/>
                </a:cubicBezTo>
                <a:cubicBezTo>
                  <a:pt x="1472" y="386"/>
                  <a:pt x="1468" y="390"/>
                  <a:pt x="1468" y="395"/>
                </a:cubicBezTo>
                <a:cubicBezTo>
                  <a:pt x="1468" y="399"/>
                  <a:pt x="1472" y="403"/>
                  <a:pt x="1477" y="403"/>
                </a:cubicBezTo>
                <a:cubicBezTo>
                  <a:pt x="1481" y="403"/>
                  <a:pt x="1485" y="399"/>
                  <a:pt x="1485" y="395"/>
                </a:cubicBezTo>
                <a:close/>
                <a:moveTo>
                  <a:pt x="1511" y="395"/>
                </a:moveTo>
                <a:cubicBezTo>
                  <a:pt x="1511" y="390"/>
                  <a:pt x="1507" y="386"/>
                  <a:pt x="1502" y="386"/>
                </a:cubicBezTo>
                <a:cubicBezTo>
                  <a:pt x="1498" y="386"/>
                  <a:pt x="1494" y="390"/>
                  <a:pt x="1494" y="395"/>
                </a:cubicBezTo>
                <a:cubicBezTo>
                  <a:pt x="1494" y="399"/>
                  <a:pt x="1498" y="403"/>
                  <a:pt x="1502" y="403"/>
                </a:cubicBezTo>
                <a:cubicBezTo>
                  <a:pt x="1507" y="403"/>
                  <a:pt x="1511" y="399"/>
                  <a:pt x="1511" y="395"/>
                </a:cubicBezTo>
                <a:close/>
                <a:moveTo>
                  <a:pt x="1537" y="395"/>
                </a:moveTo>
                <a:cubicBezTo>
                  <a:pt x="1537" y="390"/>
                  <a:pt x="1533" y="386"/>
                  <a:pt x="1528" y="386"/>
                </a:cubicBezTo>
                <a:cubicBezTo>
                  <a:pt x="1523" y="386"/>
                  <a:pt x="1520" y="390"/>
                  <a:pt x="1520" y="395"/>
                </a:cubicBezTo>
                <a:cubicBezTo>
                  <a:pt x="1520" y="399"/>
                  <a:pt x="1523" y="403"/>
                  <a:pt x="1528" y="403"/>
                </a:cubicBezTo>
                <a:cubicBezTo>
                  <a:pt x="1533" y="403"/>
                  <a:pt x="1537" y="399"/>
                  <a:pt x="1537" y="395"/>
                </a:cubicBezTo>
                <a:close/>
                <a:moveTo>
                  <a:pt x="1588" y="395"/>
                </a:moveTo>
                <a:cubicBezTo>
                  <a:pt x="1588" y="390"/>
                  <a:pt x="1584" y="386"/>
                  <a:pt x="1580" y="386"/>
                </a:cubicBezTo>
                <a:cubicBezTo>
                  <a:pt x="1575" y="386"/>
                  <a:pt x="1571" y="390"/>
                  <a:pt x="1571" y="395"/>
                </a:cubicBezTo>
                <a:cubicBezTo>
                  <a:pt x="1571" y="399"/>
                  <a:pt x="1575" y="403"/>
                  <a:pt x="1580" y="403"/>
                </a:cubicBezTo>
                <a:cubicBezTo>
                  <a:pt x="1584" y="403"/>
                  <a:pt x="1588" y="399"/>
                  <a:pt x="1588" y="395"/>
                </a:cubicBezTo>
                <a:close/>
                <a:moveTo>
                  <a:pt x="1614" y="395"/>
                </a:moveTo>
                <a:cubicBezTo>
                  <a:pt x="1614" y="390"/>
                  <a:pt x="1610" y="386"/>
                  <a:pt x="1605" y="386"/>
                </a:cubicBezTo>
                <a:cubicBezTo>
                  <a:pt x="1601" y="386"/>
                  <a:pt x="1597" y="390"/>
                  <a:pt x="1597" y="395"/>
                </a:cubicBezTo>
                <a:cubicBezTo>
                  <a:pt x="1597" y="399"/>
                  <a:pt x="1601" y="403"/>
                  <a:pt x="1605" y="403"/>
                </a:cubicBezTo>
                <a:cubicBezTo>
                  <a:pt x="1610" y="403"/>
                  <a:pt x="1614" y="399"/>
                  <a:pt x="1614" y="395"/>
                </a:cubicBezTo>
                <a:close/>
                <a:moveTo>
                  <a:pt x="1640" y="395"/>
                </a:moveTo>
                <a:cubicBezTo>
                  <a:pt x="1640" y="390"/>
                  <a:pt x="1636" y="386"/>
                  <a:pt x="1631" y="386"/>
                </a:cubicBezTo>
                <a:cubicBezTo>
                  <a:pt x="1626" y="386"/>
                  <a:pt x="1623" y="390"/>
                  <a:pt x="1623" y="395"/>
                </a:cubicBezTo>
                <a:cubicBezTo>
                  <a:pt x="1623" y="399"/>
                  <a:pt x="1626" y="403"/>
                  <a:pt x="1631" y="403"/>
                </a:cubicBezTo>
                <a:cubicBezTo>
                  <a:pt x="1636" y="403"/>
                  <a:pt x="1640" y="399"/>
                  <a:pt x="1640" y="395"/>
                </a:cubicBezTo>
                <a:close/>
                <a:moveTo>
                  <a:pt x="1666" y="395"/>
                </a:moveTo>
                <a:cubicBezTo>
                  <a:pt x="1666" y="390"/>
                  <a:pt x="1662" y="386"/>
                  <a:pt x="1657" y="386"/>
                </a:cubicBezTo>
                <a:cubicBezTo>
                  <a:pt x="1652" y="386"/>
                  <a:pt x="1648" y="390"/>
                  <a:pt x="1648" y="395"/>
                </a:cubicBezTo>
                <a:cubicBezTo>
                  <a:pt x="1648" y="399"/>
                  <a:pt x="1652" y="403"/>
                  <a:pt x="1657" y="403"/>
                </a:cubicBezTo>
                <a:cubicBezTo>
                  <a:pt x="1662" y="403"/>
                  <a:pt x="1666" y="399"/>
                  <a:pt x="1666" y="395"/>
                </a:cubicBezTo>
                <a:close/>
                <a:moveTo>
                  <a:pt x="1691" y="395"/>
                </a:moveTo>
                <a:cubicBezTo>
                  <a:pt x="1691" y="390"/>
                  <a:pt x="1687" y="386"/>
                  <a:pt x="1683" y="386"/>
                </a:cubicBezTo>
                <a:cubicBezTo>
                  <a:pt x="1678" y="386"/>
                  <a:pt x="1674" y="390"/>
                  <a:pt x="1674" y="395"/>
                </a:cubicBezTo>
                <a:cubicBezTo>
                  <a:pt x="1674" y="399"/>
                  <a:pt x="1678" y="403"/>
                  <a:pt x="1683" y="403"/>
                </a:cubicBezTo>
                <a:cubicBezTo>
                  <a:pt x="1687" y="403"/>
                  <a:pt x="1691" y="399"/>
                  <a:pt x="1691" y="395"/>
                </a:cubicBezTo>
                <a:close/>
                <a:moveTo>
                  <a:pt x="1717" y="395"/>
                </a:moveTo>
                <a:cubicBezTo>
                  <a:pt x="1717" y="390"/>
                  <a:pt x="1713" y="386"/>
                  <a:pt x="1708" y="386"/>
                </a:cubicBezTo>
                <a:cubicBezTo>
                  <a:pt x="1704" y="386"/>
                  <a:pt x="1700" y="390"/>
                  <a:pt x="1700" y="395"/>
                </a:cubicBezTo>
                <a:cubicBezTo>
                  <a:pt x="1700" y="399"/>
                  <a:pt x="1704" y="403"/>
                  <a:pt x="1708" y="403"/>
                </a:cubicBezTo>
                <a:cubicBezTo>
                  <a:pt x="1713" y="403"/>
                  <a:pt x="1717" y="399"/>
                  <a:pt x="1717" y="395"/>
                </a:cubicBezTo>
                <a:close/>
                <a:moveTo>
                  <a:pt x="1743" y="395"/>
                </a:moveTo>
                <a:cubicBezTo>
                  <a:pt x="1743" y="390"/>
                  <a:pt x="1739" y="386"/>
                  <a:pt x="1734" y="386"/>
                </a:cubicBezTo>
                <a:cubicBezTo>
                  <a:pt x="1730" y="386"/>
                  <a:pt x="1726" y="390"/>
                  <a:pt x="1726" y="395"/>
                </a:cubicBezTo>
                <a:cubicBezTo>
                  <a:pt x="1726" y="399"/>
                  <a:pt x="1730" y="403"/>
                  <a:pt x="1734" y="403"/>
                </a:cubicBezTo>
                <a:cubicBezTo>
                  <a:pt x="1739" y="403"/>
                  <a:pt x="1743" y="399"/>
                  <a:pt x="1743" y="395"/>
                </a:cubicBezTo>
                <a:close/>
                <a:moveTo>
                  <a:pt x="1769" y="395"/>
                </a:moveTo>
                <a:cubicBezTo>
                  <a:pt x="1769" y="390"/>
                  <a:pt x="1765" y="386"/>
                  <a:pt x="1760" y="386"/>
                </a:cubicBezTo>
                <a:cubicBezTo>
                  <a:pt x="1755" y="386"/>
                  <a:pt x="1751" y="390"/>
                  <a:pt x="1751" y="395"/>
                </a:cubicBezTo>
                <a:cubicBezTo>
                  <a:pt x="1751" y="399"/>
                  <a:pt x="1755" y="403"/>
                  <a:pt x="1760" y="403"/>
                </a:cubicBezTo>
                <a:cubicBezTo>
                  <a:pt x="1765" y="403"/>
                  <a:pt x="1769" y="399"/>
                  <a:pt x="1769" y="395"/>
                </a:cubicBezTo>
                <a:close/>
                <a:moveTo>
                  <a:pt x="1794" y="395"/>
                </a:moveTo>
                <a:cubicBezTo>
                  <a:pt x="1794" y="390"/>
                  <a:pt x="1791" y="386"/>
                  <a:pt x="1786" y="386"/>
                </a:cubicBezTo>
                <a:cubicBezTo>
                  <a:pt x="1781" y="386"/>
                  <a:pt x="1777" y="390"/>
                  <a:pt x="1777" y="395"/>
                </a:cubicBezTo>
                <a:cubicBezTo>
                  <a:pt x="1777" y="399"/>
                  <a:pt x="1781" y="403"/>
                  <a:pt x="1786" y="403"/>
                </a:cubicBezTo>
                <a:cubicBezTo>
                  <a:pt x="1791" y="403"/>
                  <a:pt x="1794" y="399"/>
                  <a:pt x="1794" y="395"/>
                </a:cubicBezTo>
                <a:close/>
                <a:moveTo>
                  <a:pt x="1820" y="395"/>
                </a:moveTo>
                <a:cubicBezTo>
                  <a:pt x="1820" y="390"/>
                  <a:pt x="1816" y="386"/>
                  <a:pt x="1812" y="386"/>
                </a:cubicBezTo>
                <a:cubicBezTo>
                  <a:pt x="1807" y="386"/>
                  <a:pt x="1803" y="390"/>
                  <a:pt x="1803" y="395"/>
                </a:cubicBezTo>
                <a:cubicBezTo>
                  <a:pt x="1803" y="399"/>
                  <a:pt x="1807" y="403"/>
                  <a:pt x="1812" y="403"/>
                </a:cubicBezTo>
                <a:cubicBezTo>
                  <a:pt x="1816" y="403"/>
                  <a:pt x="1820" y="399"/>
                  <a:pt x="1820" y="395"/>
                </a:cubicBezTo>
                <a:close/>
                <a:moveTo>
                  <a:pt x="1846" y="395"/>
                </a:moveTo>
                <a:cubicBezTo>
                  <a:pt x="1846" y="390"/>
                  <a:pt x="1842" y="386"/>
                  <a:pt x="1837" y="386"/>
                </a:cubicBezTo>
                <a:cubicBezTo>
                  <a:pt x="1833" y="386"/>
                  <a:pt x="1829" y="390"/>
                  <a:pt x="1829" y="395"/>
                </a:cubicBezTo>
                <a:cubicBezTo>
                  <a:pt x="1829" y="399"/>
                  <a:pt x="1833" y="403"/>
                  <a:pt x="1837" y="403"/>
                </a:cubicBezTo>
                <a:cubicBezTo>
                  <a:pt x="1842" y="403"/>
                  <a:pt x="1846" y="399"/>
                  <a:pt x="1846" y="395"/>
                </a:cubicBezTo>
                <a:close/>
                <a:moveTo>
                  <a:pt x="1872" y="395"/>
                </a:moveTo>
                <a:cubicBezTo>
                  <a:pt x="1872" y="390"/>
                  <a:pt x="1868" y="386"/>
                  <a:pt x="1863" y="386"/>
                </a:cubicBezTo>
                <a:cubicBezTo>
                  <a:pt x="1858" y="386"/>
                  <a:pt x="1854" y="390"/>
                  <a:pt x="1854" y="395"/>
                </a:cubicBezTo>
                <a:cubicBezTo>
                  <a:pt x="1854" y="399"/>
                  <a:pt x="1858" y="403"/>
                  <a:pt x="1863" y="403"/>
                </a:cubicBezTo>
                <a:cubicBezTo>
                  <a:pt x="1868" y="403"/>
                  <a:pt x="1872" y="399"/>
                  <a:pt x="1872" y="395"/>
                </a:cubicBezTo>
                <a:close/>
                <a:moveTo>
                  <a:pt x="1897" y="395"/>
                </a:moveTo>
                <a:cubicBezTo>
                  <a:pt x="1897" y="390"/>
                  <a:pt x="1894" y="386"/>
                  <a:pt x="1889" y="386"/>
                </a:cubicBezTo>
                <a:cubicBezTo>
                  <a:pt x="1884" y="386"/>
                  <a:pt x="1880" y="390"/>
                  <a:pt x="1880" y="395"/>
                </a:cubicBezTo>
                <a:cubicBezTo>
                  <a:pt x="1880" y="399"/>
                  <a:pt x="1884" y="403"/>
                  <a:pt x="1889" y="403"/>
                </a:cubicBezTo>
                <a:cubicBezTo>
                  <a:pt x="1894" y="403"/>
                  <a:pt x="1897" y="399"/>
                  <a:pt x="1897" y="395"/>
                </a:cubicBezTo>
                <a:close/>
                <a:moveTo>
                  <a:pt x="1923" y="395"/>
                </a:moveTo>
                <a:cubicBezTo>
                  <a:pt x="1923" y="390"/>
                  <a:pt x="1919" y="386"/>
                  <a:pt x="1915" y="386"/>
                </a:cubicBezTo>
                <a:cubicBezTo>
                  <a:pt x="1910" y="386"/>
                  <a:pt x="1906" y="390"/>
                  <a:pt x="1906" y="395"/>
                </a:cubicBezTo>
                <a:cubicBezTo>
                  <a:pt x="1906" y="399"/>
                  <a:pt x="1910" y="403"/>
                  <a:pt x="1915" y="403"/>
                </a:cubicBezTo>
                <a:cubicBezTo>
                  <a:pt x="1919" y="403"/>
                  <a:pt x="1923" y="399"/>
                  <a:pt x="1923" y="395"/>
                </a:cubicBezTo>
                <a:close/>
                <a:moveTo>
                  <a:pt x="1949" y="395"/>
                </a:moveTo>
                <a:cubicBezTo>
                  <a:pt x="1949" y="390"/>
                  <a:pt x="1945" y="386"/>
                  <a:pt x="1940" y="386"/>
                </a:cubicBezTo>
                <a:cubicBezTo>
                  <a:pt x="1936" y="386"/>
                  <a:pt x="1932" y="390"/>
                  <a:pt x="1932" y="395"/>
                </a:cubicBezTo>
                <a:cubicBezTo>
                  <a:pt x="1932" y="399"/>
                  <a:pt x="1936" y="403"/>
                  <a:pt x="1940" y="403"/>
                </a:cubicBezTo>
                <a:cubicBezTo>
                  <a:pt x="1945" y="403"/>
                  <a:pt x="1949" y="399"/>
                  <a:pt x="1949" y="395"/>
                </a:cubicBezTo>
                <a:close/>
                <a:moveTo>
                  <a:pt x="1975" y="395"/>
                </a:moveTo>
                <a:cubicBezTo>
                  <a:pt x="1975" y="390"/>
                  <a:pt x="1971" y="386"/>
                  <a:pt x="1966" y="386"/>
                </a:cubicBezTo>
                <a:cubicBezTo>
                  <a:pt x="1961" y="386"/>
                  <a:pt x="1957" y="390"/>
                  <a:pt x="1957" y="395"/>
                </a:cubicBezTo>
                <a:cubicBezTo>
                  <a:pt x="1957" y="399"/>
                  <a:pt x="1961" y="403"/>
                  <a:pt x="1966" y="403"/>
                </a:cubicBezTo>
                <a:cubicBezTo>
                  <a:pt x="1971" y="403"/>
                  <a:pt x="1975" y="399"/>
                  <a:pt x="1975" y="395"/>
                </a:cubicBezTo>
                <a:close/>
                <a:moveTo>
                  <a:pt x="2000" y="395"/>
                </a:moveTo>
                <a:cubicBezTo>
                  <a:pt x="2000" y="390"/>
                  <a:pt x="1997" y="386"/>
                  <a:pt x="1992" y="386"/>
                </a:cubicBezTo>
                <a:cubicBezTo>
                  <a:pt x="1987" y="386"/>
                  <a:pt x="1983" y="390"/>
                  <a:pt x="1983" y="395"/>
                </a:cubicBezTo>
                <a:cubicBezTo>
                  <a:pt x="1983" y="399"/>
                  <a:pt x="1987" y="403"/>
                  <a:pt x="1992" y="403"/>
                </a:cubicBezTo>
                <a:cubicBezTo>
                  <a:pt x="1997" y="403"/>
                  <a:pt x="2000" y="399"/>
                  <a:pt x="2000" y="395"/>
                </a:cubicBezTo>
                <a:close/>
                <a:moveTo>
                  <a:pt x="2026" y="395"/>
                </a:moveTo>
                <a:cubicBezTo>
                  <a:pt x="2026" y="390"/>
                  <a:pt x="2022" y="386"/>
                  <a:pt x="2018" y="386"/>
                </a:cubicBezTo>
                <a:cubicBezTo>
                  <a:pt x="2013" y="386"/>
                  <a:pt x="2009" y="390"/>
                  <a:pt x="2009" y="395"/>
                </a:cubicBezTo>
                <a:cubicBezTo>
                  <a:pt x="2009" y="399"/>
                  <a:pt x="2013" y="403"/>
                  <a:pt x="2018" y="403"/>
                </a:cubicBezTo>
                <a:cubicBezTo>
                  <a:pt x="2022" y="403"/>
                  <a:pt x="2026" y="399"/>
                  <a:pt x="2026" y="395"/>
                </a:cubicBezTo>
                <a:close/>
                <a:moveTo>
                  <a:pt x="2052" y="395"/>
                </a:moveTo>
                <a:cubicBezTo>
                  <a:pt x="2052" y="390"/>
                  <a:pt x="2048" y="386"/>
                  <a:pt x="2043" y="386"/>
                </a:cubicBezTo>
                <a:cubicBezTo>
                  <a:pt x="2039" y="386"/>
                  <a:pt x="2035" y="390"/>
                  <a:pt x="2035" y="395"/>
                </a:cubicBezTo>
                <a:cubicBezTo>
                  <a:pt x="2035" y="399"/>
                  <a:pt x="2039" y="403"/>
                  <a:pt x="2043" y="403"/>
                </a:cubicBezTo>
                <a:cubicBezTo>
                  <a:pt x="2048" y="403"/>
                  <a:pt x="2052" y="399"/>
                  <a:pt x="2052" y="395"/>
                </a:cubicBezTo>
                <a:close/>
                <a:moveTo>
                  <a:pt x="2078" y="395"/>
                </a:moveTo>
                <a:cubicBezTo>
                  <a:pt x="2078" y="390"/>
                  <a:pt x="2074" y="386"/>
                  <a:pt x="2069" y="386"/>
                </a:cubicBezTo>
                <a:cubicBezTo>
                  <a:pt x="2064" y="386"/>
                  <a:pt x="2061" y="390"/>
                  <a:pt x="2061" y="395"/>
                </a:cubicBezTo>
                <a:cubicBezTo>
                  <a:pt x="2061" y="399"/>
                  <a:pt x="2064" y="403"/>
                  <a:pt x="2069" y="403"/>
                </a:cubicBezTo>
                <a:cubicBezTo>
                  <a:pt x="2074" y="403"/>
                  <a:pt x="2078" y="399"/>
                  <a:pt x="2078" y="395"/>
                </a:cubicBezTo>
                <a:close/>
                <a:moveTo>
                  <a:pt x="2103" y="395"/>
                </a:moveTo>
                <a:cubicBezTo>
                  <a:pt x="2103" y="390"/>
                  <a:pt x="2100" y="386"/>
                  <a:pt x="2095" y="386"/>
                </a:cubicBezTo>
                <a:cubicBezTo>
                  <a:pt x="2090" y="386"/>
                  <a:pt x="2086" y="390"/>
                  <a:pt x="2086" y="395"/>
                </a:cubicBezTo>
                <a:cubicBezTo>
                  <a:pt x="2086" y="399"/>
                  <a:pt x="2090" y="403"/>
                  <a:pt x="2095" y="403"/>
                </a:cubicBezTo>
                <a:cubicBezTo>
                  <a:pt x="2100" y="403"/>
                  <a:pt x="2103" y="399"/>
                  <a:pt x="2103" y="395"/>
                </a:cubicBezTo>
                <a:close/>
                <a:moveTo>
                  <a:pt x="2129" y="395"/>
                </a:moveTo>
                <a:cubicBezTo>
                  <a:pt x="2129" y="390"/>
                  <a:pt x="2125" y="386"/>
                  <a:pt x="2121" y="386"/>
                </a:cubicBezTo>
                <a:cubicBezTo>
                  <a:pt x="2116" y="386"/>
                  <a:pt x="2112" y="390"/>
                  <a:pt x="2112" y="395"/>
                </a:cubicBezTo>
                <a:cubicBezTo>
                  <a:pt x="2112" y="399"/>
                  <a:pt x="2116" y="403"/>
                  <a:pt x="2121" y="403"/>
                </a:cubicBezTo>
                <a:cubicBezTo>
                  <a:pt x="2125" y="403"/>
                  <a:pt x="2129" y="399"/>
                  <a:pt x="2129" y="395"/>
                </a:cubicBezTo>
                <a:close/>
                <a:moveTo>
                  <a:pt x="2155" y="395"/>
                </a:moveTo>
                <a:cubicBezTo>
                  <a:pt x="2155" y="390"/>
                  <a:pt x="2151" y="386"/>
                  <a:pt x="2146" y="386"/>
                </a:cubicBezTo>
                <a:cubicBezTo>
                  <a:pt x="2142" y="386"/>
                  <a:pt x="2138" y="390"/>
                  <a:pt x="2138" y="395"/>
                </a:cubicBezTo>
                <a:cubicBezTo>
                  <a:pt x="2138" y="399"/>
                  <a:pt x="2142" y="403"/>
                  <a:pt x="2146" y="403"/>
                </a:cubicBezTo>
                <a:cubicBezTo>
                  <a:pt x="2151" y="403"/>
                  <a:pt x="2155" y="399"/>
                  <a:pt x="2155" y="395"/>
                </a:cubicBezTo>
                <a:close/>
                <a:moveTo>
                  <a:pt x="2181" y="395"/>
                </a:moveTo>
                <a:cubicBezTo>
                  <a:pt x="2181" y="390"/>
                  <a:pt x="2177" y="386"/>
                  <a:pt x="2172" y="386"/>
                </a:cubicBezTo>
                <a:cubicBezTo>
                  <a:pt x="2167" y="386"/>
                  <a:pt x="2164" y="390"/>
                  <a:pt x="2164" y="395"/>
                </a:cubicBezTo>
                <a:cubicBezTo>
                  <a:pt x="2164" y="399"/>
                  <a:pt x="2167" y="403"/>
                  <a:pt x="2172" y="403"/>
                </a:cubicBezTo>
                <a:cubicBezTo>
                  <a:pt x="2177" y="403"/>
                  <a:pt x="2181" y="399"/>
                  <a:pt x="2181" y="395"/>
                </a:cubicBezTo>
                <a:close/>
                <a:moveTo>
                  <a:pt x="2207" y="395"/>
                </a:moveTo>
                <a:cubicBezTo>
                  <a:pt x="2207" y="390"/>
                  <a:pt x="2203" y="386"/>
                  <a:pt x="2198" y="386"/>
                </a:cubicBezTo>
                <a:cubicBezTo>
                  <a:pt x="2193" y="386"/>
                  <a:pt x="2189" y="390"/>
                  <a:pt x="2189" y="395"/>
                </a:cubicBezTo>
                <a:cubicBezTo>
                  <a:pt x="2189" y="399"/>
                  <a:pt x="2193" y="403"/>
                  <a:pt x="2198" y="403"/>
                </a:cubicBezTo>
                <a:cubicBezTo>
                  <a:pt x="2203" y="403"/>
                  <a:pt x="2207" y="399"/>
                  <a:pt x="2207" y="395"/>
                </a:cubicBezTo>
                <a:close/>
                <a:moveTo>
                  <a:pt x="2232" y="395"/>
                </a:moveTo>
                <a:cubicBezTo>
                  <a:pt x="2232" y="390"/>
                  <a:pt x="2228" y="386"/>
                  <a:pt x="2224" y="386"/>
                </a:cubicBezTo>
                <a:cubicBezTo>
                  <a:pt x="2219" y="386"/>
                  <a:pt x="2215" y="390"/>
                  <a:pt x="2215" y="395"/>
                </a:cubicBezTo>
                <a:cubicBezTo>
                  <a:pt x="2215" y="399"/>
                  <a:pt x="2219" y="403"/>
                  <a:pt x="2224" y="403"/>
                </a:cubicBezTo>
                <a:cubicBezTo>
                  <a:pt x="2228" y="403"/>
                  <a:pt x="2232" y="399"/>
                  <a:pt x="2232" y="395"/>
                </a:cubicBezTo>
                <a:close/>
                <a:moveTo>
                  <a:pt x="2258" y="395"/>
                </a:moveTo>
                <a:cubicBezTo>
                  <a:pt x="2258" y="390"/>
                  <a:pt x="2254" y="386"/>
                  <a:pt x="2249" y="386"/>
                </a:cubicBezTo>
                <a:cubicBezTo>
                  <a:pt x="2245" y="386"/>
                  <a:pt x="2241" y="390"/>
                  <a:pt x="2241" y="395"/>
                </a:cubicBezTo>
                <a:cubicBezTo>
                  <a:pt x="2241" y="399"/>
                  <a:pt x="2245" y="403"/>
                  <a:pt x="2249" y="403"/>
                </a:cubicBezTo>
                <a:cubicBezTo>
                  <a:pt x="2254" y="403"/>
                  <a:pt x="2258" y="399"/>
                  <a:pt x="2258" y="395"/>
                </a:cubicBezTo>
                <a:close/>
                <a:moveTo>
                  <a:pt x="2284" y="395"/>
                </a:moveTo>
                <a:cubicBezTo>
                  <a:pt x="2284" y="390"/>
                  <a:pt x="2280" y="386"/>
                  <a:pt x="2275" y="386"/>
                </a:cubicBezTo>
                <a:cubicBezTo>
                  <a:pt x="2270" y="386"/>
                  <a:pt x="2267" y="390"/>
                  <a:pt x="2267" y="395"/>
                </a:cubicBezTo>
                <a:cubicBezTo>
                  <a:pt x="2267" y="399"/>
                  <a:pt x="2270" y="403"/>
                  <a:pt x="2275" y="403"/>
                </a:cubicBezTo>
                <a:cubicBezTo>
                  <a:pt x="2280" y="403"/>
                  <a:pt x="2284" y="399"/>
                  <a:pt x="2284" y="395"/>
                </a:cubicBezTo>
                <a:close/>
                <a:moveTo>
                  <a:pt x="2310" y="395"/>
                </a:moveTo>
                <a:cubicBezTo>
                  <a:pt x="2310" y="390"/>
                  <a:pt x="2306" y="386"/>
                  <a:pt x="2301" y="386"/>
                </a:cubicBezTo>
                <a:cubicBezTo>
                  <a:pt x="2296" y="386"/>
                  <a:pt x="2292" y="390"/>
                  <a:pt x="2292" y="395"/>
                </a:cubicBezTo>
                <a:cubicBezTo>
                  <a:pt x="2292" y="399"/>
                  <a:pt x="2296" y="403"/>
                  <a:pt x="2301" y="403"/>
                </a:cubicBezTo>
                <a:cubicBezTo>
                  <a:pt x="2306" y="403"/>
                  <a:pt x="2310" y="399"/>
                  <a:pt x="2310" y="395"/>
                </a:cubicBezTo>
                <a:close/>
                <a:moveTo>
                  <a:pt x="2335" y="395"/>
                </a:moveTo>
                <a:cubicBezTo>
                  <a:pt x="2335" y="390"/>
                  <a:pt x="2331" y="386"/>
                  <a:pt x="2327" y="386"/>
                </a:cubicBezTo>
                <a:cubicBezTo>
                  <a:pt x="2322" y="386"/>
                  <a:pt x="2318" y="390"/>
                  <a:pt x="2318" y="395"/>
                </a:cubicBezTo>
                <a:cubicBezTo>
                  <a:pt x="2318" y="399"/>
                  <a:pt x="2322" y="403"/>
                  <a:pt x="2327" y="403"/>
                </a:cubicBezTo>
                <a:cubicBezTo>
                  <a:pt x="2331" y="403"/>
                  <a:pt x="2335" y="399"/>
                  <a:pt x="2335" y="395"/>
                </a:cubicBezTo>
                <a:close/>
                <a:moveTo>
                  <a:pt x="2361" y="395"/>
                </a:moveTo>
                <a:cubicBezTo>
                  <a:pt x="2361" y="390"/>
                  <a:pt x="2357" y="386"/>
                  <a:pt x="2352" y="386"/>
                </a:cubicBezTo>
                <a:cubicBezTo>
                  <a:pt x="2348" y="386"/>
                  <a:pt x="2344" y="390"/>
                  <a:pt x="2344" y="395"/>
                </a:cubicBezTo>
                <a:cubicBezTo>
                  <a:pt x="2344" y="399"/>
                  <a:pt x="2348" y="403"/>
                  <a:pt x="2352" y="403"/>
                </a:cubicBezTo>
                <a:cubicBezTo>
                  <a:pt x="2357" y="403"/>
                  <a:pt x="2361" y="399"/>
                  <a:pt x="2361" y="395"/>
                </a:cubicBezTo>
                <a:close/>
                <a:moveTo>
                  <a:pt x="2387" y="395"/>
                </a:moveTo>
                <a:cubicBezTo>
                  <a:pt x="2387" y="390"/>
                  <a:pt x="2383" y="386"/>
                  <a:pt x="2378" y="386"/>
                </a:cubicBezTo>
                <a:cubicBezTo>
                  <a:pt x="2373" y="386"/>
                  <a:pt x="2370" y="390"/>
                  <a:pt x="2370" y="395"/>
                </a:cubicBezTo>
                <a:cubicBezTo>
                  <a:pt x="2370" y="399"/>
                  <a:pt x="2373" y="403"/>
                  <a:pt x="2378" y="403"/>
                </a:cubicBezTo>
                <a:cubicBezTo>
                  <a:pt x="2383" y="403"/>
                  <a:pt x="2387" y="399"/>
                  <a:pt x="2387" y="395"/>
                </a:cubicBezTo>
                <a:close/>
                <a:moveTo>
                  <a:pt x="2413" y="395"/>
                </a:moveTo>
                <a:cubicBezTo>
                  <a:pt x="2413" y="390"/>
                  <a:pt x="2409" y="386"/>
                  <a:pt x="2404" y="386"/>
                </a:cubicBezTo>
                <a:cubicBezTo>
                  <a:pt x="2399" y="386"/>
                  <a:pt x="2395" y="390"/>
                  <a:pt x="2395" y="395"/>
                </a:cubicBezTo>
                <a:cubicBezTo>
                  <a:pt x="2395" y="399"/>
                  <a:pt x="2399" y="403"/>
                  <a:pt x="2404" y="403"/>
                </a:cubicBezTo>
                <a:cubicBezTo>
                  <a:pt x="2409" y="403"/>
                  <a:pt x="2413" y="399"/>
                  <a:pt x="2413" y="395"/>
                </a:cubicBezTo>
                <a:close/>
                <a:moveTo>
                  <a:pt x="2438" y="395"/>
                </a:moveTo>
                <a:cubicBezTo>
                  <a:pt x="2438" y="390"/>
                  <a:pt x="2434" y="386"/>
                  <a:pt x="2430" y="386"/>
                </a:cubicBezTo>
                <a:cubicBezTo>
                  <a:pt x="2425" y="386"/>
                  <a:pt x="2421" y="390"/>
                  <a:pt x="2421" y="395"/>
                </a:cubicBezTo>
                <a:cubicBezTo>
                  <a:pt x="2421" y="399"/>
                  <a:pt x="2425" y="403"/>
                  <a:pt x="2430" y="403"/>
                </a:cubicBezTo>
                <a:cubicBezTo>
                  <a:pt x="2434" y="403"/>
                  <a:pt x="2438" y="399"/>
                  <a:pt x="2438" y="395"/>
                </a:cubicBezTo>
                <a:close/>
                <a:moveTo>
                  <a:pt x="2464" y="395"/>
                </a:moveTo>
                <a:cubicBezTo>
                  <a:pt x="2464" y="390"/>
                  <a:pt x="2460" y="386"/>
                  <a:pt x="2456" y="386"/>
                </a:cubicBezTo>
                <a:cubicBezTo>
                  <a:pt x="2451" y="386"/>
                  <a:pt x="2447" y="390"/>
                  <a:pt x="2447" y="395"/>
                </a:cubicBezTo>
                <a:cubicBezTo>
                  <a:pt x="2447" y="399"/>
                  <a:pt x="2451" y="403"/>
                  <a:pt x="2456" y="403"/>
                </a:cubicBezTo>
                <a:cubicBezTo>
                  <a:pt x="2460" y="403"/>
                  <a:pt x="2464" y="399"/>
                  <a:pt x="2464" y="395"/>
                </a:cubicBezTo>
                <a:close/>
                <a:moveTo>
                  <a:pt x="2490" y="395"/>
                </a:moveTo>
                <a:cubicBezTo>
                  <a:pt x="2490" y="390"/>
                  <a:pt x="2486" y="386"/>
                  <a:pt x="2481" y="386"/>
                </a:cubicBezTo>
                <a:cubicBezTo>
                  <a:pt x="2477" y="386"/>
                  <a:pt x="2473" y="390"/>
                  <a:pt x="2473" y="395"/>
                </a:cubicBezTo>
                <a:cubicBezTo>
                  <a:pt x="2473" y="399"/>
                  <a:pt x="2477" y="403"/>
                  <a:pt x="2481" y="403"/>
                </a:cubicBezTo>
                <a:cubicBezTo>
                  <a:pt x="2486" y="403"/>
                  <a:pt x="2490" y="399"/>
                  <a:pt x="2490" y="395"/>
                </a:cubicBezTo>
                <a:close/>
                <a:moveTo>
                  <a:pt x="2516" y="395"/>
                </a:moveTo>
                <a:cubicBezTo>
                  <a:pt x="2516" y="390"/>
                  <a:pt x="2512" y="386"/>
                  <a:pt x="2507" y="386"/>
                </a:cubicBezTo>
                <a:cubicBezTo>
                  <a:pt x="2502" y="386"/>
                  <a:pt x="2498" y="390"/>
                  <a:pt x="2498" y="395"/>
                </a:cubicBezTo>
                <a:cubicBezTo>
                  <a:pt x="2498" y="399"/>
                  <a:pt x="2502" y="403"/>
                  <a:pt x="2507" y="403"/>
                </a:cubicBezTo>
                <a:cubicBezTo>
                  <a:pt x="2512" y="403"/>
                  <a:pt x="2516" y="399"/>
                  <a:pt x="2516" y="395"/>
                </a:cubicBezTo>
                <a:close/>
                <a:moveTo>
                  <a:pt x="2541" y="395"/>
                </a:moveTo>
                <a:cubicBezTo>
                  <a:pt x="2541" y="390"/>
                  <a:pt x="2538" y="386"/>
                  <a:pt x="2533" y="386"/>
                </a:cubicBezTo>
                <a:cubicBezTo>
                  <a:pt x="2528" y="386"/>
                  <a:pt x="2524" y="390"/>
                  <a:pt x="2524" y="395"/>
                </a:cubicBezTo>
                <a:cubicBezTo>
                  <a:pt x="2524" y="399"/>
                  <a:pt x="2528" y="403"/>
                  <a:pt x="2533" y="403"/>
                </a:cubicBezTo>
                <a:cubicBezTo>
                  <a:pt x="2538" y="403"/>
                  <a:pt x="2541" y="399"/>
                  <a:pt x="2541" y="395"/>
                </a:cubicBezTo>
                <a:close/>
                <a:moveTo>
                  <a:pt x="2567" y="395"/>
                </a:moveTo>
                <a:cubicBezTo>
                  <a:pt x="2567" y="390"/>
                  <a:pt x="2563" y="386"/>
                  <a:pt x="2559" y="386"/>
                </a:cubicBezTo>
                <a:cubicBezTo>
                  <a:pt x="2554" y="386"/>
                  <a:pt x="2550" y="390"/>
                  <a:pt x="2550" y="395"/>
                </a:cubicBezTo>
                <a:cubicBezTo>
                  <a:pt x="2550" y="399"/>
                  <a:pt x="2554" y="403"/>
                  <a:pt x="2559" y="403"/>
                </a:cubicBezTo>
                <a:cubicBezTo>
                  <a:pt x="2563" y="403"/>
                  <a:pt x="2567" y="399"/>
                  <a:pt x="2567" y="395"/>
                </a:cubicBezTo>
                <a:close/>
                <a:moveTo>
                  <a:pt x="2593" y="395"/>
                </a:moveTo>
                <a:cubicBezTo>
                  <a:pt x="2593" y="390"/>
                  <a:pt x="2589" y="386"/>
                  <a:pt x="2584" y="386"/>
                </a:cubicBezTo>
                <a:cubicBezTo>
                  <a:pt x="2580" y="386"/>
                  <a:pt x="2576" y="390"/>
                  <a:pt x="2576" y="395"/>
                </a:cubicBezTo>
                <a:cubicBezTo>
                  <a:pt x="2576" y="399"/>
                  <a:pt x="2580" y="403"/>
                  <a:pt x="2584" y="403"/>
                </a:cubicBezTo>
                <a:cubicBezTo>
                  <a:pt x="2589" y="403"/>
                  <a:pt x="2593" y="399"/>
                  <a:pt x="2593" y="395"/>
                </a:cubicBezTo>
                <a:close/>
                <a:moveTo>
                  <a:pt x="2619" y="395"/>
                </a:moveTo>
                <a:cubicBezTo>
                  <a:pt x="2619" y="390"/>
                  <a:pt x="2615" y="386"/>
                  <a:pt x="2610" y="386"/>
                </a:cubicBezTo>
                <a:cubicBezTo>
                  <a:pt x="2605" y="386"/>
                  <a:pt x="2601" y="390"/>
                  <a:pt x="2601" y="395"/>
                </a:cubicBezTo>
                <a:cubicBezTo>
                  <a:pt x="2601" y="399"/>
                  <a:pt x="2605" y="403"/>
                  <a:pt x="2610" y="403"/>
                </a:cubicBezTo>
                <a:cubicBezTo>
                  <a:pt x="2615" y="403"/>
                  <a:pt x="2619" y="399"/>
                  <a:pt x="2619" y="395"/>
                </a:cubicBezTo>
                <a:close/>
                <a:moveTo>
                  <a:pt x="2644" y="395"/>
                </a:moveTo>
                <a:cubicBezTo>
                  <a:pt x="2644" y="390"/>
                  <a:pt x="2641" y="386"/>
                  <a:pt x="2636" y="386"/>
                </a:cubicBezTo>
                <a:cubicBezTo>
                  <a:pt x="2631" y="386"/>
                  <a:pt x="2627" y="390"/>
                  <a:pt x="2627" y="395"/>
                </a:cubicBezTo>
                <a:cubicBezTo>
                  <a:pt x="2627" y="399"/>
                  <a:pt x="2631" y="403"/>
                  <a:pt x="2636" y="403"/>
                </a:cubicBezTo>
                <a:cubicBezTo>
                  <a:pt x="2641" y="403"/>
                  <a:pt x="2644" y="399"/>
                  <a:pt x="2644" y="395"/>
                </a:cubicBezTo>
                <a:close/>
                <a:moveTo>
                  <a:pt x="2696" y="395"/>
                </a:moveTo>
                <a:cubicBezTo>
                  <a:pt x="2696" y="390"/>
                  <a:pt x="2692" y="386"/>
                  <a:pt x="2687" y="386"/>
                </a:cubicBezTo>
                <a:cubicBezTo>
                  <a:pt x="2683" y="386"/>
                  <a:pt x="2679" y="390"/>
                  <a:pt x="2679" y="395"/>
                </a:cubicBezTo>
                <a:cubicBezTo>
                  <a:pt x="2679" y="399"/>
                  <a:pt x="2683" y="403"/>
                  <a:pt x="2687" y="403"/>
                </a:cubicBezTo>
                <a:cubicBezTo>
                  <a:pt x="2692" y="403"/>
                  <a:pt x="2696" y="399"/>
                  <a:pt x="2696" y="395"/>
                </a:cubicBezTo>
                <a:close/>
                <a:moveTo>
                  <a:pt x="2722" y="395"/>
                </a:moveTo>
                <a:cubicBezTo>
                  <a:pt x="2722" y="390"/>
                  <a:pt x="2718" y="386"/>
                  <a:pt x="2713" y="386"/>
                </a:cubicBezTo>
                <a:cubicBezTo>
                  <a:pt x="2708" y="386"/>
                  <a:pt x="2705" y="390"/>
                  <a:pt x="2705" y="395"/>
                </a:cubicBezTo>
                <a:cubicBezTo>
                  <a:pt x="2705" y="399"/>
                  <a:pt x="2708" y="403"/>
                  <a:pt x="2713" y="403"/>
                </a:cubicBezTo>
                <a:cubicBezTo>
                  <a:pt x="2718" y="403"/>
                  <a:pt x="2722" y="399"/>
                  <a:pt x="2722" y="395"/>
                </a:cubicBezTo>
                <a:close/>
                <a:moveTo>
                  <a:pt x="17" y="420"/>
                </a:moveTo>
                <a:cubicBezTo>
                  <a:pt x="17" y="416"/>
                  <a:pt x="13" y="412"/>
                  <a:pt x="8" y="412"/>
                </a:cubicBezTo>
                <a:cubicBezTo>
                  <a:pt x="4" y="412"/>
                  <a:pt x="0" y="416"/>
                  <a:pt x="0" y="420"/>
                </a:cubicBezTo>
                <a:cubicBezTo>
                  <a:pt x="0" y="425"/>
                  <a:pt x="4" y="429"/>
                  <a:pt x="8" y="429"/>
                </a:cubicBezTo>
                <a:cubicBezTo>
                  <a:pt x="13" y="429"/>
                  <a:pt x="17" y="425"/>
                  <a:pt x="17" y="420"/>
                </a:cubicBezTo>
                <a:close/>
                <a:moveTo>
                  <a:pt x="43" y="420"/>
                </a:moveTo>
                <a:cubicBezTo>
                  <a:pt x="43" y="416"/>
                  <a:pt x="39" y="412"/>
                  <a:pt x="34" y="412"/>
                </a:cubicBezTo>
                <a:cubicBezTo>
                  <a:pt x="29" y="412"/>
                  <a:pt x="26" y="416"/>
                  <a:pt x="26" y="420"/>
                </a:cubicBezTo>
                <a:cubicBezTo>
                  <a:pt x="26" y="425"/>
                  <a:pt x="29" y="429"/>
                  <a:pt x="34" y="429"/>
                </a:cubicBezTo>
                <a:cubicBezTo>
                  <a:pt x="39" y="429"/>
                  <a:pt x="43" y="425"/>
                  <a:pt x="43" y="420"/>
                </a:cubicBezTo>
                <a:close/>
                <a:moveTo>
                  <a:pt x="69" y="420"/>
                </a:moveTo>
                <a:cubicBezTo>
                  <a:pt x="69" y="416"/>
                  <a:pt x="65" y="412"/>
                  <a:pt x="60" y="412"/>
                </a:cubicBezTo>
                <a:cubicBezTo>
                  <a:pt x="55" y="412"/>
                  <a:pt x="51" y="416"/>
                  <a:pt x="51" y="420"/>
                </a:cubicBezTo>
                <a:cubicBezTo>
                  <a:pt x="51" y="425"/>
                  <a:pt x="55" y="429"/>
                  <a:pt x="60" y="429"/>
                </a:cubicBezTo>
                <a:cubicBezTo>
                  <a:pt x="65" y="429"/>
                  <a:pt x="69" y="425"/>
                  <a:pt x="69" y="420"/>
                </a:cubicBezTo>
                <a:close/>
                <a:moveTo>
                  <a:pt x="94" y="420"/>
                </a:moveTo>
                <a:cubicBezTo>
                  <a:pt x="94" y="416"/>
                  <a:pt x="90" y="412"/>
                  <a:pt x="86" y="412"/>
                </a:cubicBezTo>
                <a:cubicBezTo>
                  <a:pt x="81" y="412"/>
                  <a:pt x="77" y="416"/>
                  <a:pt x="77" y="420"/>
                </a:cubicBezTo>
                <a:cubicBezTo>
                  <a:pt x="77" y="425"/>
                  <a:pt x="81" y="429"/>
                  <a:pt x="86" y="429"/>
                </a:cubicBezTo>
                <a:cubicBezTo>
                  <a:pt x="90" y="429"/>
                  <a:pt x="94" y="425"/>
                  <a:pt x="94" y="420"/>
                </a:cubicBezTo>
                <a:close/>
                <a:moveTo>
                  <a:pt x="120" y="420"/>
                </a:moveTo>
                <a:cubicBezTo>
                  <a:pt x="120" y="416"/>
                  <a:pt x="116" y="412"/>
                  <a:pt x="111" y="412"/>
                </a:cubicBezTo>
                <a:cubicBezTo>
                  <a:pt x="107" y="412"/>
                  <a:pt x="103" y="416"/>
                  <a:pt x="103" y="420"/>
                </a:cubicBezTo>
                <a:cubicBezTo>
                  <a:pt x="103" y="425"/>
                  <a:pt x="107" y="429"/>
                  <a:pt x="111" y="429"/>
                </a:cubicBezTo>
                <a:cubicBezTo>
                  <a:pt x="116" y="429"/>
                  <a:pt x="120" y="425"/>
                  <a:pt x="120" y="420"/>
                </a:cubicBezTo>
                <a:close/>
                <a:moveTo>
                  <a:pt x="146" y="420"/>
                </a:moveTo>
                <a:cubicBezTo>
                  <a:pt x="146" y="416"/>
                  <a:pt x="142" y="412"/>
                  <a:pt x="137" y="412"/>
                </a:cubicBezTo>
                <a:cubicBezTo>
                  <a:pt x="132" y="412"/>
                  <a:pt x="129" y="416"/>
                  <a:pt x="129" y="420"/>
                </a:cubicBezTo>
                <a:cubicBezTo>
                  <a:pt x="129" y="425"/>
                  <a:pt x="132" y="429"/>
                  <a:pt x="137" y="429"/>
                </a:cubicBezTo>
                <a:cubicBezTo>
                  <a:pt x="142" y="429"/>
                  <a:pt x="146" y="425"/>
                  <a:pt x="146" y="420"/>
                </a:cubicBezTo>
                <a:close/>
                <a:moveTo>
                  <a:pt x="172" y="420"/>
                </a:moveTo>
                <a:cubicBezTo>
                  <a:pt x="172" y="416"/>
                  <a:pt x="168" y="412"/>
                  <a:pt x="163" y="412"/>
                </a:cubicBezTo>
                <a:cubicBezTo>
                  <a:pt x="158" y="412"/>
                  <a:pt x="154" y="416"/>
                  <a:pt x="154" y="420"/>
                </a:cubicBezTo>
                <a:cubicBezTo>
                  <a:pt x="154" y="425"/>
                  <a:pt x="158" y="429"/>
                  <a:pt x="163" y="429"/>
                </a:cubicBezTo>
                <a:cubicBezTo>
                  <a:pt x="168" y="429"/>
                  <a:pt x="172" y="425"/>
                  <a:pt x="172" y="420"/>
                </a:cubicBezTo>
                <a:close/>
                <a:moveTo>
                  <a:pt x="197" y="420"/>
                </a:moveTo>
                <a:cubicBezTo>
                  <a:pt x="197" y="416"/>
                  <a:pt x="193" y="412"/>
                  <a:pt x="189" y="412"/>
                </a:cubicBezTo>
                <a:cubicBezTo>
                  <a:pt x="184" y="412"/>
                  <a:pt x="180" y="416"/>
                  <a:pt x="180" y="420"/>
                </a:cubicBezTo>
                <a:cubicBezTo>
                  <a:pt x="180" y="425"/>
                  <a:pt x="184" y="429"/>
                  <a:pt x="189" y="429"/>
                </a:cubicBezTo>
                <a:cubicBezTo>
                  <a:pt x="193" y="429"/>
                  <a:pt x="197" y="425"/>
                  <a:pt x="197" y="420"/>
                </a:cubicBezTo>
                <a:close/>
                <a:moveTo>
                  <a:pt x="223" y="420"/>
                </a:moveTo>
                <a:cubicBezTo>
                  <a:pt x="223" y="416"/>
                  <a:pt x="219" y="412"/>
                  <a:pt x="214" y="412"/>
                </a:cubicBezTo>
                <a:cubicBezTo>
                  <a:pt x="210" y="412"/>
                  <a:pt x="206" y="416"/>
                  <a:pt x="206" y="420"/>
                </a:cubicBezTo>
                <a:cubicBezTo>
                  <a:pt x="206" y="425"/>
                  <a:pt x="210" y="429"/>
                  <a:pt x="214" y="429"/>
                </a:cubicBezTo>
                <a:cubicBezTo>
                  <a:pt x="219" y="429"/>
                  <a:pt x="223" y="425"/>
                  <a:pt x="223" y="420"/>
                </a:cubicBezTo>
                <a:close/>
                <a:moveTo>
                  <a:pt x="249" y="420"/>
                </a:moveTo>
                <a:cubicBezTo>
                  <a:pt x="249" y="416"/>
                  <a:pt x="245" y="412"/>
                  <a:pt x="240" y="412"/>
                </a:cubicBezTo>
                <a:cubicBezTo>
                  <a:pt x="236" y="412"/>
                  <a:pt x="232" y="416"/>
                  <a:pt x="232" y="420"/>
                </a:cubicBezTo>
                <a:cubicBezTo>
                  <a:pt x="232" y="425"/>
                  <a:pt x="236" y="429"/>
                  <a:pt x="240" y="429"/>
                </a:cubicBezTo>
                <a:cubicBezTo>
                  <a:pt x="245" y="429"/>
                  <a:pt x="249" y="425"/>
                  <a:pt x="249" y="420"/>
                </a:cubicBezTo>
                <a:close/>
                <a:moveTo>
                  <a:pt x="275" y="420"/>
                </a:moveTo>
                <a:cubicBezTo>
                  <a:pt x="275" y="416"/>
                  <a:pt x="271" y="412"/>
                  <a:pt x="266" y="412"/>
                </a:cubicBezTo>
                <a:cubicBezTo>
                  <a:pt x="261" y="412"/>
                  <a:pt x="257" y="416"/>
                  <a:pt x="257" y="420"/>
                </a:cubicBezTo>
                <a:cubicBezTo>
                  <a:pt x="257" y="425"/>
                  <a:pt x="261" y="429"/>
                  <a:pt x="266" y="429"/>
                </a:cubicBezTo>
                <a:cubicBezTo>
                  <a:pt x="271" y="429"/>
                  <a:pt x="275" y="425"/>
                  <a:pt x="275" y="420"/>
                </a:cubicBezTo>
                <a:close/>
                <a:moveTo>
                  <a:pt x="300" y="420"/>
                </a:moveTo>
                <a:cubicBezTo>
                  <a:pt x="300" y="416"/>
                  <a:pt x="297" y="412"/>
                  <a:pt x="292" y="412"/>
                </a:cubicBezTo>
                <a:cubicBezTo>
                  <a:pt x="287" y="412"/>
                  <a:pt x="283" y="416"/>
                  <a:pt x="283" y="420"/>
                </a:cubicBezTo>
                <a:cubicBezTo>
                  <a:pt x="283" y="425"/>
                  <a:pt x="287" y="429"/>
                  <a:pt x="292" y="429"/>
                </a:cubicBezTo>
                <a:cubicBezTo>
                  <a:pt x="297" y="429"/>
                  <a:pt x="300" y="425"/>
                  <a:pt x="300" y="420"/>
                </a:cubicBezTo>
                <a:close/>
                <a:moveTo>
                  <a:pt x="326" y="420"/>
                </a:moveTo>
                <a:cubicBezTo>
                  <a:pt x="326" y="416"/>
                  <a:pt x="322" y="412"/>
                  <a:pt x="318" y="412"/>
                </a:cubicBezTo>
                <a:cubicBezTo>
                  <a:pt x="313" y="412"/>
                  <a:pt x="309" y="416"/>
                  <a:pt x="309" y="420"/>
                </a:cubicBezTo>
                <a:cubicBezTo>
                  <a:pt x="309" y="425"/>
                  <a:pt x="313" y="429"/>
                  <a:pt x="318" y="429"/>
                </a:cubicBezTo>
                <a:cubicBezTo>
                  <a:pt x="322" y="429"/>
                  <a:pt x="326" y="425"/>
                  <a:pt x="326" y="420"/>
                </a:cubicBezTo>
                <a:close/>
                <a:moveTo>
                  <a:pt x="352" y="420"/>
                </a:moveTo>
                <a:cubicBezTo>
                  <a:pt x="352" y="416"/>
                  <a:pt x="348" y="412"/>
                  <a:pt x="343" y="412"/>
                </a:cubicBezTo>
                <a:cubicBezTo>
                  <a:pt x="339" y="412"/>
                  <a:pt x="335" y="416"/>
                  <a:pt x="335" y="420"/>
                </a:cubicBezTo>
                <a:cubicBezTo>
                  <a:pt x="335" y="425"/>
                  <a:pt x="339" y="429"/>
                  <a:pt x="343" y="429"/>
                </a:cubicBezTo>
                <a:cubicBezTo>
                  <a:pt x="348" y="429"/>
                  <a:pt x="352" y="425"/>
                  <a:pt x="352" y="420"/>
                </a:cubicBezTo>
                <a:close/>
                <a:moveTo>
                  <a:pt x="378" y="420"/>
                </a:moveTo>
                <a:cubicBezTo>
                  <a:pt x="378" y="416"/>
                  <a:pt x="374" y="412"/>
                  <a:pt x="369" y="412"/>
                </a:cubicBezTo>
                <a:cubicBezTo>
                  <a:pt x="364" y="412"/>
                  <a:pt x="360" y="416"/>
                  <a:pt x="360" y="420"/>
                </a:cubicBezTo>
                <a:cubicBezTo>
                  <a:pt x="360" y="425"/>
                  <a:pt x="364" y="429"/>
                  <a:pt x="369" y="429"/>
                </a:cubicBezTo>
                <a:cubicBezTo>
                  <a:pt x="374" y="429"/>
                  <a:pt x="378" y="425"/>
                  <a:pt x="378" y="420"/>
                </a:cubicBezTo>
                <a:close/>
                <a:moveTo>
                  <a:pt x="403" y="420"/>
                </a:moveTo>
                <a:cubicBezTo>
                  <a:pt x="403" y="416"/>
                  <a:pt x="400" y="412"/>
                  <a:pt x="395" y="412"/>
                </a:cubicBezTo>
                <a:cubicBezTo>
                  <a:pt x="390" y="412"/>
                  <a:pt x="386" y="416"/>
                  <a:pt x="386" y="420"/>
                </a:cubicBezTo>
                <a:cubicBezTo>
                  <a:pt x="386" y="425"/>
                  <a:pt x="390" y="429"/>
                  <a:pt x="395" y="429"/>
                </a:cubicBezTo>
                <a:cubicBezTo>
                  <a:pt x="400" y="429"/>
                  <a:pt x="403" y="425"/>
                  <a:pt x="403" y="420"/>
                </a:cubicBezTo>
                <a:close/>
                <a:moveTo>
                  <a:pt x="429" y="420"/>
                </a:moveTo>
                <a:cubicBezTo>
                  <a:pt x="429" y="416"/>
                  <a:pt x="425" y="412"/>
                  <a:pt x="421" y="412"/>
                </a:cubicBezTo>
                <a:cubicBezTo>
                  <a:pt x="416" y="412"/>
                  <a:pt x="412" y="416"/>
                  <a:pt x="412" y="420"/>
                </a:cubicBezTo>
                <a:cubicBezTo>
                  <a:pt x="412" y="425"/>
                  <a:pt x="416" y="429"/>
                  <a:pt x="421" y="429"/>
                </a:cubicBezTo>
                <a:cubicBezTo>
                  <a:pt x="425" y="429"/>
                  <a:pt x="429" y="425"/>
                  <a:pt x="429" y="420"/>
                </a:cubicBezTo>
                <a:close/>
                <a:moveTo>
                  <a:pt x="455" y="420"/>
                </a:moveTo>
                <a:cubicBezTo>
                  <a:pt x="455" y="416"/>
                  <a:pt x="451" y="412"/>
                  <a:pt x="446" y="412"/>
                </a:cubicBezTo>
                <a:cubicBezTo>
                  <a:pt x="442" y="412"/>
                  <a:pt x="438" y="416"/>
                  <a:pt x="438" y="420"/>
                </a:cubicBezTo>
                <a:cubicBezTo>
                  <a:pt x="438" y="425"/>
                  <a:pt x="442" y="429"/>
                  <a:pt x="446" y="429"/>
                </a:cubicBezTo>
                <a:cubicBezTo>
                  <a:pt x="451" y="429"/>
                  <a:pt x="455" y="425"/>
                  <a:pt x="455" y="420"/>
                </a:cubicBezTo>
                <a:close/>
                <a:moveTo>
                  <a:pt x="481" y="420"/>
                </a:moveTo>
                <a:cubicBezTo>
                  <a:pt x="481" y="416"/>
                  <a:pt x="477" y="412"/>
                  <a:pt x="472" y="412"/>
                </a:cubicBezTo>
                <a:cubicBezTo>
                  <a:pt x="467" y="412"/>
                  <a:pt x="463" y="416"/>
                  <a:pt x="463" y="420"/>
                </a:cubicBezTo>
                <a:cubicBezTo>
                  <a:pt x="463" y="425"/>
                  <a:pt x="467" y="429"/>
                  <a:pt x="472" y="429"/>
                </a:cubicBezTo>
                <a:cubicBezTo>
                  <a:pt x="477" y="429"/>
                  <a:pt x="481" y="425"/>
                  <a:pt x="481" y="420"/>
                </a:cubicBezTo>
                <a:close/>
                <a:moveTo>
                  <a:pt x="506" y="420"/>
                </a:moveTo>
                <a:cubicBezTo>
                  <a:pt x="506" y="416"/>
                  <a:pt x="503" y="412"/>
                  <a:pt x="498" y="412"/>
                </a:cubicBezTo>
                <a:cubicBezTo>
                  <a:pt x="493" y="412"/>
                  <a:pt x="489" y="416"/>
                  <a:pt x="489" y="420"/>
                </a:cubicBezTo>
                <a:cubicBezTo>
                  <a:pt x="489" y="425"/>
                  <a:pt x="493" y="429"/>
                  <a:pt x="498" y="429"/>
                </a:cubicBezTo>
                <a:cubicBezTo>
                  <a:pt x="503" y="429"/>
                  <a:pt x="506" y="425"/>
                  <a:pt x="506" y="420"/>
                </a:cubicBezTo>
                <a:close/>
                <a:moveTo>
                  <a:pt x="532" y="420"/>
                </a:moveTo>
                <a:cubicBezTo>
                  <a:pt x="532" y="416"/>
                  <a:pt x="528" y="412"/>
                  <a:pt x="524" y="412"/>
                </a:cubicBezTo>
                <a:cubicBezTo>
                  <a:pt x="519" y="412"/>
                  <a:pt x="515" y="416"/>
                  <a:pt x="515" y="420"/>
                </a:cubicBezTo>
                <a:cubicBezTo>
                  <a:pt x="515" y="425"/>
                  <a:pt x="519" y="429"/>
                  <a:pt x="524" y="429"/>
                </a:cubicBezTo>
                <a:cubicBezTo>
                  <a:pt x="528" y="429"/>
                  <a:pt x="532" y="425"/>
                  <a:pt x="532" y="420"/>
                </a:cubicBezTo>
                <a:close/>
                <a:moveTo>
                  <a:pt x="558" y="420"/>
                </a:moveTo>
                <a:cubicBezTo>
                  <a:pt x="558" y="416"/>
                  <a:pt x="554" y="412"/>
                  <a:pt x="549" y="412"/>
                </a:cubicBezTo>
                <a:cubicBezTo>
                  <a:pt x="545" y="412"/>
                  <a:pt x="541" y="416"/>
                  <a:pt x="541" y="420"/>
                </a:cubicBezTo>
                <a:cubicBezTo>
                  <a:pt x="541" y="425"/>
                  <a:pt x="545" y="429"/>
                  <a:pt x="549" y="429"/>
                </a:cubicBezTo>
                <a:cubicBezTo>
                  <a:pt x="554" y="429"/>
                  <a:pt x="558" y="425"/>
                  <a:pt x="558" y="420"/>
                </a:cubicBezTo>
                <a:close/>
                <a:moveTo>
                  <a:pt x="584" y="420"/>
                </a:moveTo>
                <a:cubicBezTo>
                  <a:pt x="584" y="416"/>
                  <a:pt x="580" y="412"/>
                  <a:pt x="575" y="412"/>
                </a:cubicBezTo>
                <a:cubicBezTo>
                  <a:pt x="570" y="412"/>
                  <a:pt x="567" y="416"/>
                  <a:pt x="567" y="420"/>
                </a:cubicBezTo>
                <a:cubicBezTo>
                  <a:pt x="567" y="425"/>
                  <a:pt x="570" y="429"/>
                  <a:pt x="575" y="429"/>
                </a:cubicBezTo>
                <a:cubicBezTo>
                  <a:pt x="580" y="429"/>
                  <a:pt x="584" y="425"/>
                  <a:pt x="584" y="420"/>
                </a:cubicBezTo>
                <a:close/>
                <a:moveTo>
                  <a:pt x="609" y="420"/>
                </a:moveTo>
                <a:cubicBezTo>
                  <a:pt x="609" y="416"/>
                  <a:pt x="606" y="412"/>
                  <a:pt x="601" y="412"/>
                </a:cubicBezTo>
                <a:cubicBezTo>
                  <a:pt x="596" y="412"/>
                  <a:pt x="592" y="416"/>
                  <a:pt x="592" y="420"/>
                </a:cubicBezTo>
                <a:cubicBezTo>
                  <a:pt x="592" y="425"/>
                  <a:pt x="596" y="429"/>
                  <a:pt x="601" y="429"/>
                </a:cubicBezTo>
                <a:cubicBezTo>
                  <a:pt x="606" y="429"/>
                  <a:pt x="609" y="425"/>
                  <a:pt x="609" y="420"/>
                </a:cubicBezTo>
                <a:close/>
                <a:moveTo>
                  <a:pt x="893" y="420"/>
                </a:moveTo>
                <a:cubicBezTo>
                  <a:pt x="893" y="416"/>
                  <a:pt x="889" y="412"/>
                  <a:pt x="884" y="412"/>
                </a:cubicBezTo>
                <a:cubicBezTo>
                  <a:pt x="879" y="412"/>
                  <a:pt x="876" y="416"/>
                  <a:pt x="876" y="420"/>
                </a:cubicBezTo>
                <a:cubicBezTo>
                  <a:pt x="876" y="425"/>
                  <a:pt x="879" y="429"/>
                  <a:pt x="884" y="429"/>
                </a:cubicBezTo>
                <a:cubicBezTo>
                  <a:pt x="889" y="429"/>
                  <a:pt x="893" y="425"/>
                  <a:pt x="893" y="420"/>
                </a:cubicBezTo>
                <a:close/>
                <a:moveTo>
                  <a:pt x="919" y="420"/>
                </a:moveTo>
                <a:cubicBezTo>
                  <a:pt x="919" y="416"/>
                  <a:pt x="915" y="412"/>
                  <a:pt x="910" y="412"/>
                </a:cubicBezTo>
                <a:cubicBezTo>
                  <a:pt x="905" y="412"/>
                  <a:pt x="901" y="416"/>
                  <a:pt x="901" y="420"/>
                </a:cubicBezTo>
                <a:cubicBezTo>
                  <a:pt x="901" y="425"/>
                  <a:pt x="905" y="429"/>
                  <a:pt x="910" y="429"/>
                </a:cubicBezTo>
                <a:cubicBezTo>
                  <a:pt x="915" y="429"/>
                  <a:pt x="919" y="425"/>
                  <a:pt x="919" y="420"/>
                </a:cubicBezTo>
                <a:close/>
                <a:moveTo>
                  <a:pt x="944" y="420"/>
                </a:moveTo>
                <a:cubicBezTo>
                  <a:pt x="944" y="416"/>
                  <a:pt x="940" y="412"/>
                  <a:pt x="936" y="412"/>
                </a:cubicBezTo>
                <a:cubicBezTo>
                  <a:pt x="931" y="412"/>
                  <a:pt x="927" y="416"/>
                  <a:pt x="927" y="420"/>
                </a:cubicBezTo>
                <a:cubicBezTo>
                  <a:pt x="927" y="425"/>
                  <a:pt x="931" y="429"/>
                  <a:pt x="936" y="429"/>
                </a:cubicBezTo>
                <a:cubicBezTo>
                  <a:pt x="940" y="429"/>
                  <a:pt x="944" y="425"/>
                  <a:pt x="944" y="420"/>
                </a:cubicBezTo>
                <a:close/>
                <a:moveTo>
                  <a:pt x="970" y="420"/>
                </a:moveTo>
                <a:cubicBezTo>
                  <a:pt x="970" y="416"/>
                  <a:pt x="966" y="412"/>
                  <a:pt x="961" y="412"/>
                </a:cubicBezTo>
                <a:cubicBezTo>
                  <a:pt x="957" y="412"/>
                  <a:pt x="953" y="416"/>
                  <a:pt x="953" y="420"/>
                </a:cubicBezTo>
                <a:cubicBezTo>
                  <a:pt x="953" y="425"/>
                  <a:pt x="957" y="429"/>
                  <a:pt x="961" y="429"/>
                </a:cubicBezTo>
                <a:cubicBezTo>
                  <a:pt x="966" y="429"/>
                  <a:pt x="970" y="425"/>
                  <a:pt x="970" y="420"/>
                </a:cubicBezTo>
                <a:close/>
                <a:moveTo>
                  <a:pt x="1099" y="420"/>
                </a:moveTo>
                <a:cubicBezTo>
                  <a:pt x="1099" y="416"/>
                  <a:pt x="1095" y="412"/>
                  <a:pt x="1090" y="412"/>
                </a:cubicBezTo>
                <a:cubicBezTo>
                  <a:pt x="1086" y="412"/>
                  <a:pt x="1082" y="416"/>
                  <a:pt x="1082" y="420"/>
                </a:cubicBezTo>
                <a:cubicBezTo>
                  <a:pt x="1082" y="425"/>
                  <a:pt x="1086" y="429"/>
                  <a:pt x="1090" y="429"/>
                </a:cubicBezTo>
                <a:cubicBezTo>
                  <a:pt x="1095" y="429"/>
                  <a:pt x="1099" y="425"/>
                  <a:pt x="1099" y="420"/>
                </a:cubicBezTo>
                <a:close/>
                <a:moveTo>
                  <a:pt x="1125" y="420"/>
                </a:moveTo>
                <a:cubicBezTo>
                  <a:pt x="1125" y="416"/>
                  <a:pt x="1121" y="412"/>
                  <a:pt x="1116" y="412"/>
                </a:cubicBezTo>
                <a:cubicBezTo>
                  <a:pt x="1111" y="412"/>
                  <a:pt x="1107" y="416"/>
                  <a:pt x="1107" y="420"/>
                </a:cubicBezTo>
                <a:cubicBezTo>
                  <a:pt x="1107" y="425"/>
                  <a:pt x="1111" y="429"/>
                  <a:pt x="1116" y="429"/>
                </a:cubicBezTo>
                <a:cubicBezTo>
                  <a:pt x="1121" y="429"/>
                  <a:pt x="1125" y="425"/>
                  <a:pt x="1125" y="420"/>
                </a:cubicBezTo>
                <a:close/>
                <a:moveTo>
                  <a:pt x="1150" y="420"/>
                </a:moveTo>
                <a:cubicBezTo>
                  <a:pt x="1150" y="416"/>
                  <a:pt x="1147" y="412"/>
                  <a:pt x="1142" y="412"/>
                </a:cubicBezTo>
                <a:cubicBezTo>
                  <a:pt x="1137" y="412"/>
                  <a:pt x="1133" y="416"/>
                  <a:pt x="1133" y="420"/>
                </a:cubicBezTo>
                <a:cubicBezTo>
                  <a:pt x="1133" y="425"/>
                  <a:pt x="1137" y="429"/>
                  <a:pt x="1142" y="429"/>
                </a:cubicBezTo>
                <a:cubicBezTo>
                  <a:pt x="1147" y="429"/>
                  <a:pt x="1150" y="425"/>
                  <a:pt x="1150" y="420"/>
                </a:cubicBezTo>
                <a:close/>
                <a:moveTo>
                  <a:pt x="1356" y="420"/>
                </a:moveTo>
                <a:cubicBezTo>
                  <a:pt x="1356" y="416"/>
                  <a:pt x="1353" y="412"/>
                  <a:pt x="1348" y="412"/>
                </a:cubicBezTo>
                <a:cubicBezTo>
                  <a:pt x="1343" y="412"/>
                  <a:pt x="1339" y="416"/>
                  <a:pt x="1339" y="420"/>
                </a:cubicBezTo>
                <a:cubicBezTo>
                  <a:pt x="1339" y="425"/>
                  <a:pt x="1343" y="429"/>
                  <a:pt x="1348" y="429"/>
                </a:cubicBezTo>
                <a:cubicBezTo>
                  <a:pt x="1353" y="429"/>
                  <a:pt x="1356" y="425"/>
                  <a:pt x="1356" y="420"/>
                </a:cubicBezTo>
                <a:close/>
                <a:moveTo>
                  <a:pt x="1382" y="420"/>
                </a:moveTo>
                <a:cubicBezTo>
                  <a:pt x="1382" y="416"/>
                  <a:pt x="1378" y="412"/>
                  <a:pt x="1374" y="412"/>
                </a:cubicBezTo>
                <a:cubicBezTo>
                  <a:pt x="1369" y="412"/>
                  <a:pt x="1365" y="416"/>
                  <a:pt x="1365" y="420"/>
                </a:cubicBezTo>
                <a:cubicBezTo>
                  <a:pt x="1365" y="425"/>
                  <a:pt x="1369" y="429"/>
                  <a:pt x="1374" y="429"/>
                </a:cubicBezTo>
                <a:cubicBezTo>
                  <a:pt x="1378" y="429"/>
                  <a:pt x="1382" y="425"/>
                  <a:pt x="1382" y="420"/>
                </a:cubicBezTo>
                <a:close/>
                <a:moveTo>
                  <a:pt x="1408" y="420"/>
                </a:moveTo>
                <a:cubicBezTo>
                  <a:pt x="1408" y="416"/>
                  <a:pt x="1404" y="412"/>
                  <a:pt x="1399" y="412"/>
                </a:cubicBezTo>
                <a:cubicBezTo>
                  <a:pt x="1395" y="412"/>
                  <a:pt x="1391" y="416"/>
                  <a:pt x="1391" y="420"/>
                </a:cubicBezTo>
                <a:cubicBezTo>
                  <a:pt x="1391" y="425"/>
                  <a:pt x="1395" y="429"/>
                  <a:pt x="1399" y="429"/>
                </a:cubicBezTo>
                <a:cubicBezTo>
                  <a:pt x="1404" y="429"/>
                  <a:pt x="1408" y="425"/>
                  <a:pt x="1408" y="420"/>
                </a:cubicBezTo>
                <a:close/>
                <a:moveTo>
                  <a:pt x="1459" y="420"/>
                </a:moveTo>
                <a:cubicBezTo>
                  <a:pt x="1459" y="416"/>
                  <a:pt x="1456" y="412"/>
                  <a:pt x="1451" y="412"/>
                </a:cubicBezTo>
                <a:cubicBezTo>
                  <a:pt x="1446" y="412"/>
                  <a:pt x="1442" y="416"/>
                  <a:pt x="1442" y="420"/>
                </a:cubicBezTo>
                <a:cubicBezTo>
                  <a:pt x="1442" y="425"/>
                  <a:pt x="1446" y="429"/>
                  <a:pt x="1451" y="429"/>
                </a:cubicBezTo>
                <a:cubicBezTo>
                  <a:pt x="1456" y="429"/>
                  <a:pt x="1459" y="425"/>
                  <a:pt x="1459" y="420"/>
                </a:cubicBezTo>
                <a:close/>
                <a:moveTo>
                  <a:pt x="1485" y="420"/>
                </a:moveTo>
                <a:cubicBezTo>
                  <a:pt x="1485" y="416"/>
                  <a:pt x="1481" y="412"/>
                  <a:pt x="1477" y="412"/>
                </a:cubicBezTo>
                <a:cubicBezTo>
                  <a:pt x="1472" y="412"/>
                  <a:pt x="1468" y="416"/>
                  <a:pt x="1468" y="420"/>
                </a:cubicBezTo>
                <a:cubicBezTo>
                  <a:pt x="1468" y="425"/>
                  <a:pt x="1472" y="429"/>
                  <a:pt x="1477" y="429"/>
                </a:cubicBezTo>
                <a:cubicBezTo>
                  <a:pt x="1481" y="429"/>
                  <a:pt x="1485" y="425"/>
                  <a:pt x="1485" y="420"/>
                </a:cubicBezTo>
                <a:close/>
                <a:moveTo>
                  <a:pt x="1511" y="420"/>
                </a:moveTo>
                <a:cubicBezTo>
                  <a:pt x="1511" y="416"/>
                  <a:pt x="1507" y="412"/>
                  <a:pt x="1502" y="412"/>
                </a:cubicBezTo>
                <a:cubicBezTo>
                  <a:pt x="1498" y="412"/>
                  <a:pt x="1494" y="416"/>
                  <a:pt x="1494" y="420"/>
                </a:cubicBezTo>
                <a:cubicBezTo>
                  <a:pt x="1494" y="425"/>
                  <a:pt x="1498" y="429"/>
                  <a:pt x="1502" y="429"/>
                </a:cubicBezTo>
                <a:cubicBezTo>
                  <a:pt x="1507" y="429"/>
                  <a:pt x="1511" y="425"/>
                  <a:pt x="1511" y="420"/>
                </a:cubicBezTo>
                <a:close/>
                <a:moveTo>
                  <a:pt x="1537" y="420"/>
                </a:moveTo>
                <a:cubicBezTo>
                  <a:pt x="1537" y="416"/>
                  <a:pt x="1533" y="412"/>
                  <a:pt x="1528" y="412"/>
                </a:cubicBezTo>
                <a:cubicBezTo>
                  <a:pt x="1523" y="412"/>
                  <a:pt x="1520" y="416"/>
                  <a:pt x="1520" y="420"/>
                </a:cubicBezTo>
                <a:cubicBezTo>
                  <a:pt x="1520" y="425"/>
                  <a:pt x="1523" y="429"/>
                  <a:pt x="1528" y="429"/>
                </a:cubicBezTo>
                <a:cubicBezTo>
                  <a:pt x="1533" y="429"/>
                  <a:pt x="1537" y="425"/>
                  <a:pt x="1537" y="420"/>
                </a:cubicBezTo>
                <a:close/>
                <a:moveTo>
                  <a:pt x="1563" y="420"/>
                </a:moveTo>
                <a:cubicBezTo>
                  <a:pt x="1563" y="416"/>
                  <a:pt x="1559" y="412"/>
                  <a:pt x="1554" y="412"/>
                </a:cubicBezTo>
                <a:cubicBezTo>
                  <a:pt x="1549" y="412"/>
                  <a:pt x="1545" y="416"/>
                  <a:pt x="1545" y="420"/>
                </a:cubicBezTo>
                <a:cubicBezTo>
                  <a:pt x="1545" y="425"/>
                  <a:pt x="1549" y="429"/>
                  <a:pt x="1554" y="429"/>
                </a:cubicBezTo>
                <a:cubicBezTo>
                  <a:pt x="1559" y="429"/>
                  <a:pt x="1563" y="425"/>
                  <a:pt x="1563" y="420"/>
                </a:cubicBezTo>
                <a:close/>
                <a:moveTo>
                  <a:pt x="1588" y="420"/>
                </a:moveTo>
                <a:cubicBezTo>
                  <a:pt x="1588" y="416"/>
                  <a:pt x="1584" y="412"/>
                  <a:pt x="1580" y="412"/>
                </a:cubicBezTo>
                <a:cubicBezTo>
                  <a:pt x="1575" y="412"/>
                  <a:pt x="1571" y="416"/>
                  <a:pt x="1571" y="420"/>
                </a:cubicBezTo>
                <a:cubicBezTo>
                  <a:pt x="1571" y="425"/>
                  <a:pt x="1575" y="429"/>
                  <a:pt x="1580" y="429"/>
                </a:cubicBezTo>
                <a:cubicBezTo>
                  <a:pt x="1584" y="429"/>
                  <a:pt x="1588" y="425"/>
                  <a:pt x="1588" y="420"/>
                </a:cubicBezTo>
                <a:close/>
                <a:moveTo>
                  <a:pt x="1614" y="420"/>
                </a:moveTo>
                <a:cubicBezTo>
                  <a:pt x="1614" y="416"/>
                  <a:pt x="1610" y="412"/>
                  <a:pt x="1605" y="412"/>
                </a:cubicBezTo>
                <a:cubicBezTo>
                  <a:pt x="1601" y="412"/>
                  <a:pt x="1597" y="416"/>
                  <a:pt x="1597" y="420"/>
                </a:cubicBezTo>
                <a:cubicBezTo>
                  <a:pt x="1597" y="425"/>
                  <a:pt x="1601" y="429"/>
                  <a:pt x="1605" y="429"/>
                </a:cubicBezTo>
                <a:cubicBezTo>
                  <a:pt x="1610" y="429"/>
                  <a:pt x="1614" y="425"/>
                  <a:pt x="1614" y="420"/>
                </a:cubicBezTo>
                <a:close/>
                <a:moveTo>
                  <a:pt x="1640" y="420"/>
                </a:moveTo>
                <a:cubicBezTo>
                  <a:pt x="1640" y="416"/>
                  <a:pt x="1636" y="412"/>
                  <a:pt x="1631" y="412"/>
                </a:cubicBezTo>
                <a:cubicBezTo>
                  <a:pt x="1626" y="412"/>
                  <a:pt x="1623" y="416"/>
                  <a:pt x="1623" y="420"/>
                </a:cubicBezTo>
                <a:cubicBezTo>
                  <a:pt x="1623" y="425"/>
                  <a:pt x="1626" y="429"/>
                  <a:pt x="1631" y="429"/>
                </a:cubicBezTo>
                <a:cubicBezTo>
                  <a:pt x="1636" y="429"/>
                  <a:pt x="1640" y="425"/>
                  <a:pt x="1640" y="420"/>
                </a:cubicBezTo>
                <a:close/>
                <a:moveTo>
                  <a:pt x="1666" y="420"/>
                </a:moveTo>
                <a:cubicBezTo>
                  <a:pt x="1666" y="416"/>
                  <a:pt x="1662" y="412"/>
                  <a:pt x="1657" y="412"/>
                </a:cubicBezTo>
                <a:cubicBezTo>
                  <a:pt x="1652" y="412"/>
                  <a:pt x="1648" y="416"/>
                  <a:pt x="1648" y="420"/>
                </a:cubicBezTo>
                <a:cubicBezTo>
                  <a:pt x="1648" y="425"/>
                  <a:pt x="1652" y="429"/>
                  <a:pt x="1657" y="429"/>
                </a:cubicBezTo>
                <a:cubicBezTo>
                  <a:pt x="1662" y="429"/>
                  <a:pt x="1666" y="425"/>
                  <a:pt x="1666" y="420"/>
                </a:cubicBezTo>
                <a:close/>
                <a:moveTo>
                  <a:pt x="1691" y="420"/>
                </a:moveTo>
                <a:cubicBezTo>
                  <a:pt x="1691" y="416"/>
                  <a:pt x="1687" y="412"/>
                  <a:pt x="1683" y="412"/>
                </a:cubicBezTo>
                <a:cubicBezTo>
                  <a:pt x="1678" y="412"/>
                  <a:pt x="1674" y="416"/>
                  <a:pt x="1674" y="420"/>
                </a:cubicBezTo>
                <a:cubicBezTo>
                  <a:pt x="1674" y="425"/>
                  <a:pt x="1678" y="429"/>
                  <a:pt x="1683" y="429"/>
                </a:cubicBezTo>
                <a:cubicBezTo>
                  <a:pt x="1687" y="429"/>
                  <a:pt x="1691" y="425"/>
                  <a:pt x="1691" y="420"/>
                </a:cubicBezTo>
                <a:close/>
                <a:moveTo>
                  <a:pt x="1717" y="420"/>
                </a:moveTo>
                <a:cubicBezTo>
                  <a:pt x="1717" y="416"/>
                  <a:pt x="1713" y="412"/>
                  <a:pt x="1708" y="412"/>
                </a:cubicBezTo>
                <a:cubicBezTo>
                  <a:pt x="1704" y="412"/>
                  <a:pt x="1700" y="416"/>
                  <a:pt x="1700" y="420"/>
                </a:cubicBezTo>
                <a:cubicBezTo>
                  <a:pt x="1700" y="425"/>
                  <a:pt x="1704" y="429"/>
                  <a:pt x="1708" y="429"/>
                </a:cubicBezTo>
                <a:cubicBezTo>
                  <a:pt x="1713" y="429"/>
                  <a:pt x="1717" y="425"/>
                  <a:pt x="1717" y="420"/>
                </a:cubicBezTo>
                <a:close/>
                <a:moveTo>
                  <a:pt x="1743" y="420"/>
                </a:moveTo>
                <a:cubicBezTo>
                  <a:pt x="1743" y="416"/>
                  <a:pt x="1739" y="412"/>
                  <a:pt x="1734" y="412"/>
                </a:cubicBezTo>
                <a:cubicBezTo>
                  <a:pt x="1730" y="412"/>
                  <a:pt x="1726" y="416"/>
                  <a:pt x="1726" y="420"/>
                </a:cubicBezTo>
                <a:cubicBezTo>
                  <a:pt x="1726" y="425"/>
                  <a:pt x="1730" y="429"/>
                  <a:pt x="1734" y="429"/>
                </a:cubicBezTo>
                <a:cubicBezTo>
                  <a:pt x="1739" y="429"/>
                  <a:pt x="1743" y="425"/>
                  <a:pt x="1743" y="420"/>
                </a:cubicBezTo>
                <a:close/>
                <a:moveTo>
                  <a:pt x="1769" y="420"/>
                </a:moveTo>
                <a:cubicBezTo>
                  <a:pt x="1769" y="416"/>
                  <a:pt x="1765" y="412"/>
                  <a:pt x="1760" y="412"/>
                </a:cubicBezTo>
                <a:cubicBezTo>
                  <a:pt x="1755" y="412"/>
                  <a:pt x="1751" y="416"/>
                  <a:pt x="1751" y="420"/>
                </a:cubicBezTo>
                <a:cubicBezTo>
                  <a:pt x="1751" y="425"/>
                  <a:pt x="1755" y="429"/>
                  <a:pt x="1760" y="429"/>
                </a:cubicBezTo>
                <a:cubicBezTo>
                  <a:pt x="1765" y="429"/>
                  <a:pt x="1769" y="425"/>
                  <a:pt x="1769" y="420"/>
                </a:cubicBezTo>
                <a:close/>
                <a:moveTo>
                  <a:pt x="1794" y="420"/>
                </a:moveTo>
                <a:cubicBezTo>
                  <a:pt x="1794" y="416"/>
                  <a:pt x="1791" y="412"/>
                  <a:pt x="1786" y="412"/>
                </a:cubicBezTo>
                <a:cubicBezTo>
                  <a:pt x="1781" y="412"/>
                  <a:pt x="1777" y="416"/>
                  <a:pt x="1777" y="420"/>
                </a:cubicBezTo>
                <a:cubicBezTo>
                  <a:pt x="1777" y="425"/>
                  <a:pt x="1781" y="429"/>
                  <a:pt x="1786" y="429"/>
                </a:cubicBezTo>
                <a:cubicBezTo>
                  <a:pt x="1791" y="429"/>
                  <a:pt x="1794" y="425"/>
                  <a:pt x="1794" y="420"/>
                </a:cubicBezTo>
                <a:close/>
                <a:moveTo>
                  <a:pt x="1820" y="420"/>
                </a:moveTo>
                <a:cubicBezTo>
                  <a:pt x="1820" y="416"/>
                  <a:pt x="1816" y="412"/>
                  <a:pt x="1812" y="412"/>
                </a:cubicBezTo>
                <a:cubicBezTo>
                  <a:pt x="1807" y="412"/>
                  <a:pt x="1803" y="416"/>
                  <a:pt x="1803" y="420"/>
                </a:cubicBezTo>
                <a:cubicBezTo>
                  <a:pt x="1803" y="425"/>
                  <a:pt x="1807" y="429"/>
                  <a:pt x="1812" y="429"/>
                </a:cubicBezTo>
                <a:cubicBezTo>
                  <a:pt x="1816" y="429"/>
                  <a:pt x="1820" y="425"/>
                  <a:pt x="1820" y="420"/>
                </a:cubicBezTo>
                <a:close/>
                <a:moveTo>
                  <a:pt x="1846" y="420"/>
                </a:moveTo>
                <a:cubicBezTo>
                  <a:pt x="1846" y="416"/>
                  <a:pt x="1842" y="412"/>
                  <a:pt x="1837" y="412"/>
                </a:cubicBezTo>
                <a:cubicBezTo>
                  <a:pt x="1833" y="412"/>
                  <a:pt x="1829" y="416"/>
                  <a:pt x="1829" y="420"/>
                </a:cubicBezTo>
                <a:cubicBezTo>
                  <a:pt x="1829" y="425"/>
                  <a:pt x="1833" y="429"/>
                  <a:pt x="1837" y="429"/>
                </a:cubicBezTo>
                <a:cubicBezTo>
                  <a:pt x="1842" y="429"/>
                  <a:pt x="1846" y="425"/>
                  <a:pt x="1846" y="420"/>
                </a:cubicBezTo>
                <a:close/>
                <a:moveTo>
                  <a:pt x="1872" y="420"/>
                </a:moveTo>
                <a:cubicBezTo>
                  <a:pt x="1872" y="416"/>
                  <a:pt x="1868" y="412"/>
                  <a:pt x="1863" y="412"/>
                </a:cubicBezTo>
                <a:cubicBezTo>
                  <a:pt x="1858" y="412"/>
                  <a:pt x="1854" y="416"/>
                  <a:pt x="1854" y="420"/>
                </a:cubicBezTo>
                <a:cubicBezTo>
                  <a:pt x="1854" y="425"/>
                  <a:pt x="1858" y="429"/>
                  <a:pt x="1863" y="429"/>
                </a:cubicBezTo>
                <a:cubicBezTo>
                  <a:pt x="1868" y="429"/>
                  <a:pt x="1872" y="425"/>
                  <a:pt x="1872" y="420"/>
                </a:cubicBezTo>
                <a:close/>
                <a:moveTo>
                  <a:pt x="1897" y="420"/>
                </a:moveTo>
                <a:cubicBezTo>
                  <a:pt x="1897" y="416"/>
                  <a:pt x="1894" y="412"/>
                  <a:pt x="1889" y="412"/>
                </a:cubicBezTo>
                <a:cubicBezTo>
                  <a:pt x="1884" y="412"/>
                  <a:pt x="1880" y="416"/>
                  <a:pt x="1880" y="420"/>
                </a:cubicBezTo>
                <a:cubicBezTo>
                  <a:pt x="1880" y="425"/>
                  <a:pt x="1884" y="429"/>
                  <a:pt x="1889" y="429"/>
                </a:cubicBezTo>
                <a:cubicBezTo>
                  <a:pt x="1894" y="429"/>
                  <a:pt x="1897" y="425"/>
                  <a:pt x="1897" y="420"/>
                </a:cubicBezTo>
                <a:close/>
                <a:moveTo>
                  <a:pt x="1923" y="420"/>
                </a:moveTo>
                <a:cubicBezTo>
                  <a:pt x="1923" y="416"/>
                  <a:pt x="1919" y="412"/>
                  <a:pt x="1915" y="412"/>
                </a:cubicBezTo>
                <a:cubicBezTo>
                  <a:pt x="1910" y="412"/>
                  <a:pt x="1906" y="416"/>
                  <a:pt x="1906" y="420"/>
                </a:cubicBezTo>
                <a:cubicBezTo>
                  <a:pt x="1906" y="425"/>
                  <a:pt x="1910" y="429"/>
                  <a:pt x="1915" y="429"/>
                </a:cubicBezTo>
                <a:cubicBezTo>
                  <a:pt x="1919" y="429"/>
                  <a:pt x="1923" y="425"/>
                  <a:pt x="1923" y="420"/>
                </a:cubicBezTo>
                <a:close/>
                <a:moveTo>
                  <a:pt x="1949" y="420"/>
                </a:moveTo>
                <a:cubicBezTo>
                  <a:pt x="1949" y="416"/>
                  <a:pt x="1945" y="412"/>
                  <a:pt x="1940" y="412"/>
                </a:cubicBezTo>
                <a:cubicBezTo>
                  <a:pt x="1936" y="412"/>
                  <a:pt x="1932" y="416"/>
                  <a:pt x="1932" y="420"/>
                </a:cubicBezTo>
                <a:cubicBezTo>
                  <a:pt x="1932" y="425"/>
                  <a:pt x="1936" y="429"/>
                  <a:pt x="1940" y="429"/>
                </a:cubicBezTo>
                <a:cubicBezTo>
                  <a:pt x="1945" y="429"/>
                  <a:pt x="1949" y="425"/>
                  <a:pt x="1949" y="420"/>
                </a:cubicBezTo>
                <a:close/>
                <a:moveTo>
                  <a:pt x="1975" y="420"/>
                </a:moveTo>
                <a:cubicBezTo>
                  <a:pt x="1975" y="416"/>
                  <a:pt x="1971" y="412"/>
                  <a:pt x="1966" y="412"/>
                </a:cubicBezTo>
                <a:cubicBezTo>
                  <a:pt x="1961" y="412"/>
                  <a:pt x="1957" y="416"/>
                  <a:pt x="1957" y="420"/>
                </a:cubicBezTo>
                <a:cubicBezTo>
                  <a:pt x="1957" y="425"/>
                  <a:pt x="1961" y="429"/>
                  <a:pt x="1966" y="429"/>
                </a:cubicBezTo>
                <a:cubicBezTo>
                  <a:pt x="1971" y="429"/>
                  <a:pt x="1975" y="425"/>
                  <a:pt x="1975" y="420"/>
                </a:cubicBezTo>
                <a:close/>
                <a:moveTo>
                  <a:pt x="2000" y="420"/>
                </a:moveTo>
                <a:cubicBezTo>
                  <a:pt x="2000" y="416"/>
                  <a:pt x="1997" y="412"/>
                  <a:pt x="1992" y="412"/>
                </a:cubicBezTo>
                <a:cubicBezTo>
                  <a:pt x="1987" y="412"/>
                  <a:pt x="1983" y="416"/>
                  <a:pt x="1983" y="420"/>
                </a:cubicBezTo>
                <a:cubicBezTo>
                  <a:pt x="1983" y="425"/>
                  <a:pt x="1987" y="429"/>
                  <a:pt x="1992" y="429"/>
                </a:cubicBezTo>
                <a:cubicBezTo>
                  <a:pt x="1997" y="429"/>
                  <a:pt x="2000" y="425"/>
                  <a:pt x="2000" y="420"/>
                </a:cubicBezTo>
                <a:close/>
                <a:moveTo>
                  <a:pt x="2026" y="420"/>
                </a:moveTo>
                <a:cubicBezTo>
                  <a:pt x="2026" y="416"/>
                  <a:pt x="2022" y="412"/>
                  <a:pt x="2018" y="412"/>
                </a:cubicBezTo>
                <a:cubicBezTo>
                  <a:pt x="2013" y="412"/>
                  <a:pt x="2009" y="416"/>
                  <a:pt x="2009" y="420"/>
                </a:cubicBezTo>
                <a:cubicBezTo>
                  <a:pt x="2009" y="425"/>
                  <a:pt x="2013" y="429"/>
                  <a:pt x="2018" y="429"/>
                </a:cubicBezTo>
                <a:cubicBezTo>
                  <a:pt x="2022" y="429"/>
                  <a:pt x="2026" y="425"/>
                  <a:pt x="2026" y="420"/>
                </a:cubicBezTo>
                <a:close/>
                <a:moveTo>
                  <a:pt x="2052" y="420"/>
                </a:moveTo>
                <a:cubicBezTo>
                  <a:pt x="2052" y="416"/>
                  <a:pt x="2048" y="412"/>
                  <a:pt x="2043" y="412"/>
                </a:cubicBezTo>
                <a:cubicBezTo>
                  <a:pt x="2039" y="412"/>
                  <a:pt x="2035" y="416"/>
                  <a:pt x="2035" y="420"/>
                </a:cubicBezTo>
                <a:cubicBezTo>
                  <a:pt x="2035" y="425"/>
                  <a:pt x="2039" y="429"/>
                  <a:pt x="2043" y="429"/>
                </a:cubicBezTo>
                <a:cubicBezTo>
                  <a:pt x="2048" y="429"/>
                  <a:pt x="2052" y="425"/>
                  <a:pt x="2052" y="420"/>
                </a:cubicBezTo>
                <a:close/>
                <a:moveTo>
                  <a:pt x="2078" y="420"/>
                </a:moveTo>
                <a:cubicBezTo>
                  <a:pt x="2078" y="416"/>
                  <a:pt x="2074" y="412"/>
                  <a:pt x="2069" y="412"/>
                </a:cubicBezTo>
                <a:cubicBezTo>
                  <a:pt x="2064" y="412"/>
                  <a:pt x="2061" y="416"/>
                  <a:pt x="2061" y="420"/>
                </a:cubicBezTo>
                <a:cubicBezTo>
                  <a:pt x="2061" y="425"/>
                  <a:pt x="2064" y="429"/>
                  <a:pt x="2069" y="429"/>
                </a:cubicBezTo>
                <a:cubicBezTo>
                  <a:pt x="2074" y="429"/>
                  <a:pt x="2078" y="425"/>
                  <a:pt x="2078" y="420"/>
                </a:cubicBezTo>
                <a:close/>
                <a:moveTo>
                  <a:pt x="2103" y="420"/>
                </a:moveTo>
                <a:cubicBezTo>
                  <a:pt x="2103" y="416"/>
                  <a:pt x="2100" y="412"/>
                  <a:pt x="2095" y="412"/>
                </a:cubicBezTo>
                <a:cubicBezTo>
                  <a:pt x="2090" y="412"/>
                  <a:pt x="2086" y="416"/>
                  <a:pt x="2086" y="420"/>
                </a:cubicBezTo>
                <a:cubicBezTo>
                  <a:pt x="2086" y="425"/>
                  <a:pt x="2090" y="429"/>
                  <a:pt x="2095" y="429"/>
                </a:cubicBezTo>
                <a:cubicBezTo>
                  <a:pt x="2100" y="429"/>
                  <a:pt x="2103" y="425"/>
                  <a:pt x="2103" y="420"/>
                </a:cubicBezTo>
                <a:close/>
                <a:moveTo>
                  <a:pt x="2129" y="420"/>
                </a:moveTo>
                <a:cubicBezTo>
                  <a:pt x="2129" y="416"/>
                  <a:pt x="2125" y="412"/>
                  <a:pt x="2121" y="412"/>
                </a:cubicBezTo>
                <a:cubicBezTo>
                  <a:pt x="2116" y="412"/>
                  <a:pt x="2112" y="416"/>
                  <a:pt x="2112" y="420"/>
                </a:cubicBezTo>
                <a:cubicBezTo>
                  <a:pt x="2112" y="425"/>
                  <a:pt x="2116" y="429"/>
                  <a:pt x="2121" y="429"/>
                </a:cubicBezTo>
                <a:cubicBezTo>
                  <a:pt x="2125" y="429"/>
                  <a:pt x="2129" y="425"/>
                  <a:pt x="2129" y="420"/>
                </a:cubicBezTo>
                <a:close/>
                <a:moveTo>
                  <a:pt x="2155" y="420"/>
                </a:moveTo>
                <a:cubicBezTo>
                  <a:pt x="2155" y="416"/>
                  <a:pt x="2151" y="412"/>
                  <a:pt x="2146" y="412"/>
                </a:cubicBezTo>
                <a:cubicBezTo>
                  <a:pt x="2142" y="412"/>
                  <a:pt x="2138" y="416"/>
                  <a:pt x="2138" y="420"/>
                </a:cubicBezTo>
                <a:cubicBezTo>
                  <a:pt x="2138" y="425"/>
                  <a:pt x="2142" y="429"/>
                  <a:pt x="2146" y="429"/>
                </a:cubicBezTo>
                <a:cubicBezTo>
                  <a:pt x="2151" y="429"/>
                  <a:pt x="2155" y="425"/>
                  <a:pt x="2155" y="420"/>
                </a:cubicBezTo>
                <a:close/>
                <a:moveTo>
                  <a:pt x="2181" y="420"/>
                </a:moveTo>
                <a:cubicBezTo>
                  <a:pt x="2181" y="416"/>
                  <a:pt x="2177" y="412"/>
                  <a:pt x="2172" y="412"/>
                </a:cubicBezTo>
                <a:cubicBezTo>
                  <a:pt x="2167" y="412"/>
                  <a:pt x="2164" y="416"/>
                  <a:pt x="2164" y="420"/>
                </a:cubicBezTo>
                <a:cubicBezTo>
                  <a:pt x="2164" y="425"/>
                  <a:pt x="2167" y="429"/>
                  <a:pt x="2172" y="429"/>
                </a:cubicBezTo>
                <a:cubicBezTo>
                  <a:pt x="2177" y="429"/>
                  <a:pt x="2181" y="425"/>
                  <a:pt x="2181" y="420"/>
                </a:cubicBezTo>
                <a:close/>
                <a:moveTo>
                  <a:pt x="2207" y="420"/>
                </a:moveTo>
                <a:cubicBezTo>
                  <a:pt x="2207" y="416"/>
                  <a:pt x="2203" y="412"/>
                  <a:pt x="2198" y="412"/>
                </a:cubicBezTo>
                <a:cubicBezTo>
                  <a:pt x="2193" y="412"/>
                  <a:pt x="2189" y="416"/>
                  <a:pt x="2189" y="420"/>
                </a:cubicBezTo>
                <a:cubicBezTo>
                  <a:pt x="2189" y="425"/>
                  <a:pt x="2193" y="429"/>
                  <a:pt x="2198" y="429"/>
                </a:cubicBezTo>
                <a:cubicBezTo>
                  <a:pt x="2203" y="429"/>
                  <a:pt x="2207" y="425"/>
                  <a:pt x="2207" y="420"/>
                </a:cubicBezTo>
                <a:close/>
                <a:moveTo>
                  <a:pt x="2232" y="420"/>
                </a:moveTo>
                <a:cubicBezTo>
                  <a:pt x="2232" y="416"/>
                  <a:pt x="2228" y="412"/>
                  <a:pt x="2224" y="412"/>
                </a:cubicBezTo>
                <a:cubicBezTo>
                  <a:pt x="2219" y="412"/>
                  <a:pt x="2215" y="416"/>
                  <a:pt x="2215" y="420"/>
                </a:cubicBezTo>
                <a:cubicBezTo>
                  <a:pt x="2215" y="425"/>
                  <a:pt x="2219" y="429"/>
                  <a:pt x="2224" y="429"/>
                </a:cubicBezTo>
                <a:cubicBezTo>
                  <a:pt x="2228" y="429"/>
                  <a:pt x="2232" y="425"/>
                  <a:pt x="2232" y="420"/>
                </a:cubicBezTo>
                <a:close/>
                <a:moveTo>
                  <a:pt x="2258" y="420"/>
                </a:moveTo>
                <a:cubicBezTo>
                  <a:pt x="2258" y="416"/>
                  <a:pt x="2254" y="412"/>
                  <a:pt x="2249" y="412"/>
                </a:cubicBezTo>
                <a:cubicBezTo>
                  <a:pt x="2245" y="412"/>
                  <a:pt x="2241" y="416"/>
                  <a:pt x="2241" y="420"/>
                </a:cubicBezTo>
                <a:cubicBezTo>
                  <a:pt x="2241" y="425"/>
                  <a:pt x="2245" y="429"/>
                  <a:pt x="2249" y="429"/>
                </a:cubicBezTo>
                <a:cubicBezTo>
                  <a:pt x="2254" y="429"/>
                  <a:pt x="2258" y="425"/>
                  <a:pt x="2258" y="420"/>
                </a:cubicBezTo>
                <a:close/>
                <a:moveTo>
                  <a:pt x="2284" y="420"/>
                </a:moveTo>
                <a:cubicBezTo>
                  <a:pt x="2284" y="416"/>
                  <a:pt x="2280" y="412"/>
                  <a:pt x="2275" y="412"/>
                </a:cubicBezTo>
                <a:cubicBezTo>
                  <a:pt x="2270" y="412"/>
                  <a:pt x="2267" y="416"/>
                  <a:pt x="2267" y="420"/>
                </a:cubicBezTo>
                <a:cubicBezTo>
                  <a:pt x="2267" y="425"/>
                  <a:pt x="2270" y="429"/>
                  <a:pt x="2275" y="429"/>
                </a:cubicBezTo>
                <a:cubicBezTo>
                  <a:pt x="2280" y="429"/>
                  <a:pt x="2284" y="425"/>
                  <a:pt x="2284" y="420"/>
                </a:cubicBezTo>
                <a:close/>
                <a:moveTo>
                  <a:pt x="2310" y="420"/>
                </a:moveTo>
                <a:cubicBezTo>
                  <a:pt x="2310" y="416"/>
                  <a:pt x="2306" y="412"/>
                  <a:pt x="2301" y="412"/>
                </a:cubicBezTo>
                <a:cubicBezTo>
                  <a:pt x="2296" y="412"/>
                  <a:pt x="2292" y="416"/>
                  <a:pt x="2292" y="420"/>
                </a:cubicBezTo>
                <a:cubicBezTo>
                  <a:pt x="2292" y="425"/>
                  <a:pt x="2296" y="429"/>
                  <a:pt x="2301" y="429"/>
                </a:cubicBezTo>
                <a:cubicBezTo>
                  <a:pt x="2306" y="429"/>
                  <a:pt x="2310" y="425"/>
                  <a:pt x="2310" y="420"/>
                </a:cubicBezTo>
                <a:close/>
                <a:moveTo>
                  <a:pt x="2335" y="420"/>
                </a:moveTo>
                <a:cubicBezTo>
                  <a:pt x="2335" y="416"/>
                  <a:pt x="2331" y="412"/>
                  <a:pt x="2327" y="412"/>
                </a:cubicBezTo>
                <a:cubicBezTo>
                  <a:pt x="2322" y="412"/>
                  <a:pt x="2318" y="416"/>
                  <a:pt x="2318" y="420"/>
                </a:cubicBezTo>
                <a:cubicBezTo>
                  <a:pt x="2318" y="425"/>
                  <a:pt x="2322" y="429"/>
                  <a:pt x="2327" y="429"/>
                </a:cubicBezTo>
                <a:cubicBezTo>
                  <a:pt x="2331" y="429"/>
                  <a:pt x="2335" y="425"/>
                  <a:pt x="2335" y="420"/>
                </a:cubicBezTo>
                <a:close/>
                <a:moveTo>
                  <a:pt x="2361" y="420"/>
                </a:moveTo>
                <a:cubicBezTo>
                  <a:pt x="2361" y="416"/>
                  <a:pt x="2357" y="412"/>
                  <a:pt x="2352" y="412"/>
                </a:cubicBezTo>
                <a:cubicBezTo>
                  <a:pt x="2348" y="412"/>
                  <a:pt x="2344" y="416"/>
                  <a:pt x="2344" y="420"/>
                </a:cubicBezTo>
                <a:cubicBezTo>
                  <a:pt x="2344" y="425"/>
                  <a:pt x="2348" y="429"/>
                  <a:pt x="2352" y="429"/>
                </a:cubicBezTo>
                <a:cubicBezTo>
                  <a:pt x="2357" y="429"/>
                  <a:pt x="2361" y="425"/>
                  <a:pt x="2361" y="420"/>
                </a:cubicBezTo>
                <a:close/>
                <a:moveTo>
                  <a:pt x="2387" y="420"/>
                </a:moveTo>
                <a:cubicBezTo>
                  <a:pt x="2387" y="416"/>
                  <a:pt x="2383" y="412"/>
                  <a:pt x="2378" y="412"/>
                </a:cubicBezTo>
                <a:cubicBezTo>
                  <a:pt x="2373" y="412"/>
                  <a:pt x="2370" y="416"/>
                  <a:pt x="2370" y="420"/>
                </a:cubicBezTo>
                <a:cubicBezTo>
                  <a:pt x="2370" y="425"/>
                  <a:pt x="2373" y="429"/>
                  <a:pt x="2378" y="429"/>
                </a:cubicBezTo>
                <a:cubicBezTo>
                  <a:pt x="2383" y="429"/>
                  <a:pt x="2387" y="425"/>
                  <a:pt x="2387" y="420"/>
                </a:cubicBezTo>
                <a:close/>
                <a:moveTo>
                  <a:pt x="2413" y="420"/>
                </a:moveTo>
                <a:cubicBezTo>
                  <a:pt x="2413" y="416"/>
                  <a:pt x="2409" y="412"/>
                  <a:pt x="2404" y="412"/>
                </a:cubicBezTo>
                <a:cubicBezTo>
                  <a:pt x="2399" y="412"/>
                  <a:pt x="2395" y="416"/>
                  <a:pt x="2395" y="420"/>
                </a:cubicBezTo>
                <a:cubicBezTo>
                  <a:pt x="2395" y="425"/>
                  <a:pt x="2399" y="429"/>
                  <a:pt x="2404" y="429"/>
                </a:cubicBezTo>
                <a:cubicBezTo>
                  <a:pt x="2409" y="429"/>
                  <a:pt x="2413" y="425"/>
                  <a:pt x="2413" y="420"/>
                </a:cubicBezTo>
                <a:close/>
                <a:moveTo>
                  <a:pt x="2438" y="420"/>
                </a:moveTo>
                <a:cubicBezTo>
                  <a:pt x="2438" y="416"/>
                  <a:pt x="2434" y="412"/>
                  <a:pt x="2430" y="412"/>
                </a:cubicBezTo>
                <a:cubicBezTo>
                  <a:pt x="2425" y="412"/>
                  <a:pt x="2421" y="416"/>
                  <a:pt x="2421" y="420"/>
                </a:cubicBezTo>
                <a:cubicBezTo>
                  <a:pt x="2421" y="425"/>
                  <a:pt x="2425" y="429"/>
                  <a:pt x="2430" y="429"/>
                </a:cubicBezTo>
                <a:cubicBezTo>
                  <a:pt x="2434" y="429"/>
                  <a:pt x="2438" y="425"/>
                  <a:pt x="2438" y="420"/>
                </a:cubicBezTo>
                <a:close/>
                <a:moveTo>
                  <a:pt x="2464" y="420"/>
                </a:moveTo>
                <a:cubicBezTo>
                  <a:pt x="2464" y="416"/>
                  <a:pt x="2460" y="412"/>
                  <a:pt x="2456" y="412"/>
                </a:cubicBezTo>
                <a:cubicBezTo>
                  <a:pt x="2451" y="412"/>
                  <a:pt x="2447" y="416"/>
                  <a:pt x="2447" y="420"/>
                </a:cubicBezTo>
                <a:cubicBezTo>
                  <a:pt x="2447" y="425"/>
                  <a:pt x="2451" y="429"/>
                  <a:pt x="2456" y="429"/>
                </a:cubicBezTo>
                <a:cubicBezTo>
                  <a:pt x="2460" y="429"/>
                  <a:pt x="2464" y="425"/>
                  <a:pt x="2464" y="420"/>
                </a:cubicBezTo>
                <a:close/>
                <a:moveTo>
                  <a:pt x="2490" y="420"/>
                </a:moveTo>
                <a:cubicBezTo>
                  <a:pt x="2490" y="416"/>
                  <a:pt x="2486" y="412"/>
                  <a:pt x="2481" y="412"/>
                </a:cubicBezTo>
                <a:cubicBezTo>
                  <a:pt x="2477" y="412"/>
                  <a:pt x="2473" y="416"/>
                  <a:pt x="2473" y="420"/>
                </a:cubicBezTo>
                <a:cubicBezTo>
                  <a:pt x="2473" y="425"/>
                  <a:pt x="2477" y="429"/>
                  <a:pt x="2481" y="429"/>
                </a:cubicBezTo>
                <a:cubicBezTo>
                  <a:pt x="2486" y="429"/>
                  <a:pt x="2490" y="425"/>
                  <a:pt x="2490" y="420"/>
                </a:cubicBezTo>
                <a:close/>
                <a:moveTo>
                  <a:pt x="2516" y="420"/>
                </a:moveTo>
                <a:cubicBezTo>
                  <a:pt x="2516" y="416"/>
                  <a:pt x="2512" y="412"/>
                  <a:pt x="2507" y="412"/>
                </a:cubicBezTo>
                <a:cubicBezTo>
                  <a:pt x="2502" y="412"/>
                  <a:pt x="2498" y="416"/>
                  <a:pt x="2498" y="420"/>
                </a:cubicBezTo>
                <a:cubicBezTo>
                  <a:pt x="2498" y="425"/>
                  <a:pt x="2502" y="429"/>
                  <a:pt x="2507" y="429"/>
                </a:cubicBezTo>
                <a:cubicBezTo>
                  <a:pt x="2512" y="429"/>
                  <a:pt x="2516" y="425"/>
                  <a:pt x="2516" y="420"/>
                </a:cubicBezTo>
                <a:close/>
                <a:moveTo>
                  <a:pt x="2541" y="420"/>
                </a:moveTo>
                <a:cubicBezTo>
                  <a:pt x="2541" y="416"/>
                  <a:pt x="2538" y="412"/>
                  <a:pt x="2533" y="412"/>
                </a:cubicBezTo>
                <a:cubicBezTo>
                  <a:pt x="2528" y="412"/>
                  <a:pt x="2524" y="416"/>
                  <a:pt x="2524" y="420"/>
                </a:cubicBezTo>
                <a:cubicBezTo>
                  <a:pt x="2524" y="425"/>
                  <a:pt x="2528" y="429"/>
                  <a:pt x="2533" y="429"/>
                </a:cubicBezTo>
                <a:cubicBezTo>
                  <a:pt x="2538" y="429"/>
                  <a:pt x="2541" y="425"/>
                  <a:pt x="2541" y="420"/>
                </a:cubicBezTo>
                <a:close/>
                <a:moveTo>
                  <a:pt x="2567" y="420"/>
                </a:moveTo>
                <a:cubicBezTo>
                  <a:pt x="2567" y="416"/>
                  <a:pt x="2563" y="412"/>
                  <a:pt x="2559" y="412"/>
                </a:cubicBezTo>
                <a:cubicBezTo>
                  <a:pt x="2554" y="412"/>
                  <a:pt x="2550" y="416"/>
                  <a:pt x="2550" y="420"/>
                </a:cubicBezTo>
                <a:cubicBezTo>
                  <a:pt x="2550" y="425"/>
                  <a:pt x="2554" y="429"/>
                  <a:pt x="2559" y="429"/>
                </a:cubicBezTo>
                <a:cubicBezTo>
                  <a:pt x="2563" y="429"/>
                  <a:pt x="2567" y="425"/>
                  <a:pt x="2567" y="420"/>
                </a:cubicBezTo>
                <a:close/>
                <a:moveTo>
                  <a:pt x="2593" y="420"/>
                </a:moveTo>
                <a:cubicBezTo>
                  <a:pt x="2593" y="416"/>
                  <a:pt x="2589" y="412"/>
                  <a:pt x="2584" y="412"/>
                </a:cubicBezTo>
                <a:cubicBezTo>
                  <a:pt x="2580" y="412"/>
                  <a:pt x="2576" y="416"/>
                  <a:pt x="2576" y="420"/>
                </a:cubicBezTo>
                <a:cubicBezTo>
                  <a:pt x="2576" y="425"/>
                  <a:pt x="2580" y="429"/>
                  <a:pt x="2584" y="429"/>
                </a:cubicBezTo>
                <a:cubicBezTo>
                  <a:pt x="2589" y="429"/>
                  <a:pt x="2593" y="425"/>
                  <a:pt x="2593" y="420"/>
                </a:cubicBezTo>
                <a:close/>
                <a:moveTo>
                  <a:pt x="2619" y="420"/>
                </a:moveTo>
                <a:cubicBezTo>
                  <a:pt x="2619" y="416"/>
                  <a:pt x="2615" y="412"/>
                  <a:pt x="2610" y="412"/>
                </a:cubicBezTo>
                <a:cubicBezTo>
                  <a:pt x="2605" y="412"/>
                  <a:pt x="2601" y="416"/>
                  <a:pt x="2601" y="420"/>
                </a:cubicBezTo>
                <a:cubicBezTo>
                  <a:pt x="2601" y="425"/>
                  <a:pt x="2605" y="429"/>
                  <a:pt x="2610" y="429"/>
                </a:cubicBezTo>
                <a:cubicBezTo>
                  <a:pt x="2615" y="429"/>
                  <a:pt x="2619" y="425"/>
                  <a:pt x="2619" y="420"/>
                </a:cubicBezTo>
                <a:close/>
                <a:moveTo>
                  <a:pt x="17" y="446"/>
                </a:moveTo>
                <a:cubicBezTo>
                  <a:pt x="17" y="441"/>
                  <a:pt x="13" y="438"/>
                  <a:pt x="8" y="438"/>
                </a:cubicBezTo>
                <a:cubicBezTo>
                  <a:pt x="4" y="438"/>
                  <a:pt x="0" y="441"/>
                  <a:pt x="0" y="446"/>
                </a:cubicBezTo>
                <a:cubicBezTo>
                  <a:pt x="0" y="451"/>
                  <a:pt x="4" y="455"/>
                  <a:pt x="8" y="455"/>
                </a:cubicBezTo>
                <a:cubicBezTo>
                  <a:pt x="13" y="455"/>
                  <a:pt x="17" y="451"/>
                  <a:pt x="17" y="446"/>
                </a:cubicBezTo>
                <a:close/>
                <a:moveTo>
                  <a:pt x="43" y="446"/>
                </a:moveTo>
                <a:cubicBezTo>
                  <a:pt x="43" y="441"/>
                  <a:pt x="39" y="438"/>
                  <a:pt x="34" y="438"/>
                </a:cubicBezTo>
                <a:cubicBezTo>
                  <a:pt x="29" y="438"/>
                  <a:pt x="26" y="441"/>
                  <a:pt x="26" y="446"/>
                </a:cubicBezTo>
                <a:cubicBezTo>
                  <a:pt x="26" y="451"/>
                  <a:pt x="29" y="455"/>
                  <a:pt x="34" y="455"/>
                </a:cubicBezTo>
                <a:cubicBezTo>
                  <a:pt x="39" y="455"/>
                  <a:pt x="43" y="451"/>
                  <a:pt x="43" y="446"/>
                </a:cubicBezTo>
                <a:close/>
                <a:moveTo>
                  <a:pt x="69" y="446"/>
                </a:moveTo>
                <a:cubicBezTo>
                  <a:pt x="69" y="441"/>
                  <a:pt x="65" y="438"/>
                  <a:pt x="60" y="438"/>
                </a:cubicBezTo>
                <a:cubicBezTo>
                  <a:pt x="55" y="438"/>
                  <a:pt x="51" y="441"/>
                  <a:pt x="51" y="446"/>
                </a:cubicBezTo>
                <a:cubicBezTo>
                  <a:pt x="51" y="451"/>
                  <a:pt x="55" y="455"/>
                  <a:pt x="60" y="455"/>
                </a:cubicBezTo>
                <a:cubicBezTo>
                  <a:pt x="65" y="455"/>
                  <a:pt x="69" y="451"/>
                  <a:pt x="69" y="446"/>
                </a:cubicBezTo>
                <a:close/>
                <a:moveTo>
                  <a:pt x="94" y="446"/>
                </a:moveTo>
                <a:cubicBezTo>
                  <a:pt x="94" y="441"/>
                  <a:pt x="90" y="438"/>
                  <a:pt x="86" y="438"/>
                </a:cubicBezTo>
                <a:cubicBezTo>
                  <a:pt x="81" y="438"/>
                  <a:pt x="77" y="441"/>
                  <a:pt x="77" y="446"/>
                </a:cubicBezTo>
                <a:cubicBezTo>
                  <a:pt x="77" y="451"/>
                  <a:pt x="81" y="455"/>
                  <a:pt x="86" y="455"/>
                </a:cubicBezTo>
                <a:cubicBezTo>
                  <a:pt x="90" y="455"/>
                  <a:pt x="94" y="451"/>
                  <a:pt x="94" y="446"/>
                </a:cubicBezTo>
                <a:close/>
                <a:moveTo>
                  <a:pt x="120" y="446"/>
                </a:moveTo>
                <a:cubicBezTo>
                  <a:pt x="120" y="441"/>
                  <a:pt x="116" y="438"/>
                  <a:pt x="111" y="438"/>
                </a:cubicBezTo>
                <a:cubicBezTo>
                  <a:pt x="107" y="438"/>
                  <a:pt x="103" y="441"/>
                  <a:pt x="103" y="446"/>
                </a:cubicBezTo>
                <a:cubicBezTo>
                  <a:pt x="103" y="451"/>
                  <a:pt x="107" y="455"/>
                  <a:pt x="111" y="455"/>
                </a:cubicBezTo>
                <a:cubicBezTo>
                  <a:pt x="116" y="455"/>
                  <a:pt x="120" y="451"/>
                  <a:pt x="120" y="446"/>
                </a:cubicBezTo>
                <a:close/>
                <a:moveTo>
                  <a:pt x="146" y="446"/>
                </a:moveTo>
                <a:cubicBezTo>
                  <a:pt x="146" y="441"/>
                  <a:pt x="142" y="438"/>
                  <a:pt x="137" y="438"/>
                </a:cubicBezTo>
                <a:cubicBezTo>
                  <a:pt x="132" y="438"/>
                  <a:pt x="129" y="441"/>
                  <a:pt x="129" y="446"/>
                </a:cubicBezTo>
                <a:cubicBezTo>
                  <a:pt x="129" y="451"/>
                  <a:pt x="132" y="455"/>
                  <a:pt x="137" y="455"/>
                </a:cubicBezTo>
                <a:cubicBezTo>
                  <a:pt x="142" y="455"/>
                  <a:pt x="146" y="451"/>
                  <a:pt x="146" y="446"/>
                </a:cubicBezTo>
                <a:close/>
                <a:moveTo>
                  <a:pt x="172" y="446"/>
                </a:moveTo>
                <a:cubicBezTo>
                  <a:pt x="172" y="441"/>
                  <a:pt x="168" y="438"/>
                  <a:pt x="163" y="438"/>
                </a:cubicBezTo>
                <a:cubicBezTo>
                  <a:pt x="158" y="438"/>
                  <a:pt x="154" y="441"/>
                  <a:pt x="154" y="446"/>
                </a:cubicBezTo>
                <a:cubicBezTo>
                  <a:pt x="154" y="451"/>
                  <a:pt x="158" y="455"/>
                  <a:pt x="163" y="455"/>
                </a:cubicBezTo>
                <a:cubicBezTo>
                  <a:pt x="168" y="455"/>
                  <a:pt x="172" y="451"/>
                  <a:pt x="172" y="446"/>
                </a:cubicBezTo>
                <a:close/>
                <a:moveTo>
                  <a:pt x="197" y="446"/>
                </a:moveTo>
                <a:cubicBezTo>
                  <a:pt x="197" y="441"/>
                  <a:pt x="193" y="438"/>
                  <a:pt x="189" y="438"/>
                </a:cubicBezTo>
                <a:cubicBezTo>
                  <a:pt x="184" y="438"/>
                  <a:pt x="180" y="441"/>
                  <a:pt x="180" y="446"/>
                </a:cubicBezTo>
                <a:cubicBezTo>
                  <a:pt x="180" y="451"/>
                  <a:pt x="184" y="455"/>
                  <a:pt x="189" y="455"/>
                </a:cubicBezTo>
                <a:cubicBezTo>
                  <a:pt x="193" y="455"/>
                  <a:pt x="197" y="451"/>
                  <a:pt x="197" y="446"/>
                </a:cubicBezTo>
                <a:close/>
                <a:moveTo>
                  <a:pt x="223" y="446"/>
                </a:moveTo>
                <a:cubicBezTo>
                  <a:pt x="223" y="441"/>
                  <a:pt x="219" y="438"/>
                  <a:pt x="214" y="438"/>
                </a:cubicBezTo>
                <a:cubicBezTo>
                  <a:pt x="210" y="438"/>
                  <a:pt x="206" y="441"/>
                  <a:pt x="206" y="446"/>
                </a:cubicBezTo>
                <a:cubicBezTo>
                  <a:pt x="206" y="451"/>
                  <a:pt x="210" y="455"/>
                  <a:pt x="214" y="455"/>
                </a:cubicBezTo>
                <a:cubicBezTo>
                  <a:pt x="219" y="455"/>
                  <a:pt x="223" y="451"/>
                  <a:pt x="223" y="446"/>
                </a:cubicBezTo>
                <a:close/>
                <a:moveTo>
                  <a:pt x="249" y="446"/>
                </a:moveTo>
                <a:cubicBezTo>
                  <a:pt x="249" y="441"/>
                  <a:pt x="245" y="438"/>
                  <a:pt x="240" y="438"/>
                </a:cubicBezTo>
                <a:cubicBezTo>
                  <a:pt x="236" y="438"/>
                  <a:pt x="232" y="441"/>
                  <a:pt x="232" y="446"/>
                </a:cubicBezTo>
                <a:cubicBezTo>
                  <a:pt x="232" y="451"/>
                  <a:pt x="236" y="455"/>
                  <a:pt x="240" y="455"/>
                </a:cubicBezTo>
                <a:cubicBezTo>
                  <a:pt x="245" y="455"/>
                  <a:pt x="249" y="451"/>
                  <a:pt x="249" y="446"/>
                </a:cubicBezTo>
                <a:close/>
                <a:moveTo>
                  <a:pt x="275" y="446"/>
                </a:moveTo>
                <a:cubicBezTo>
                  <a:pt x="275" y="441"/>
                  <a:pt x="271" y="438"/>
                  <a:pt x="266" y="438"/>
                </a:cubicBezTo>
                <a:cubicBezTo>
                  <a:pt x="261" y="438"/>
                  <a:pt x="257" y="441"/>
                  <a:pt x="257" y="446"/>
                </a:cubicBezTo>
                <a:cubicBezTo>
                  <a:pt x="257" y="451"/>
                  <a:pt x="261" y="455"/>
                  <a:pt x="266" y="455"/>
                </a:cubicBezTo>
                <a:cubicBezTo>
                  <a:pt x="271" y="455"/>
                  <a:pt x="275" y="451"/>
                  <a:pt x="275" y="446"/>
                </a:cubicBezTo>
                <a:close/>
                <a:moveTo>
                  <a:pt x="300" y="446"/>
                </a:moveTo>
                <a:cubicBezTo>
                  <a:pt x="300" y="441"/>
                  <a:pt x="297" y="438"/>
                  <a:pt x="292" y="438"/>
                </a:cubicBezTo>
                <a:cubicBezTo>
                  <a:pt x="287" y="438"/>
                  <a:pt x="283" y="441"/>
                  <a:pt x="283" y="446"/>
                </a:cubicBezTo>
                <a:cubicBezTo>
                  <a:pt x="283" y="451"/>
                  <a:pt x="287" y="455"/>
                  <a:pt x="292" y="455"/>
                </a:cubicBezTo>
                <a:cubicBezTo>
                  <a:pt x="297" y="455"/>
                  <a:pt x="300" y="451"/>
                  <a:pt x="300" y="446"/>
                </a:cubicBezTo>
                <a:close/>
                <a:moveTo>
                  <a:pt x="326" y="446"/>
                </a:moveTo>
                <a:cubicBezTo>
                  <a:pt x="326" y="441"/>
                  <a:pt x="322" y="438"/>
                  <a:pt x="318" y="438"/>
                </a:cubicBezTo>
                <a:cubicBezTo>
                  <a:pt x="313" y="438"/>
                  <a:pt x="309" y="441"/>
                  <a:pt x="309" y="446"/>
                </a:cubicBezTo>
                <a:cubicBezTo>
                  <a:pt x="309" y="451"/>
                  <a:pt x="313" y="455"/>
                  <a:pt x="318" y="455"/>
                </a:cubicBezTo>
                <a:cubicBezTo>
                  <a:pt x="322" y="455"/>
                  <a:pt x="326" y="451"/>
                  <a:pt x="326" y="446"/>
                </a:cubicBezTo>
                <a:close/>
                <a:moveTo>
                  <a:pt x="352" y="446"/>
                </a:moveTo>
                <a:cubicBezTo>
                  <a:pt x="352" y="441"/>
                  <a:pt x="348" y="438"/>
                  <a:pt x="343" y="438"/>
                </a:cubicBezTo>
                <a:cubicBezTo>
                  <a:pt x="339" y="438"/>
                  <a:pt x="335" y="441"/>
                  <a:pt x="335" y="446"/>
                </a:cubicBezTo>
                <a:cubicBezTo>
                  <a:pt x="335" y="451"/>
                  <a:pt x="339" y="455"/>
                  <a:pt x="343" y="455"/>
                </a:cubicBezTo>
                <a:cubicBezTo>
                  <a:pt x="348" y="455"/>
                  <a:pt x="352" y="451"/>
                  <a:pt x="352" y="446"/>
                </a:cubicBezTo>
                <a:close/>
                <a:moveTo>
                  <a:pt x="378" y="446"/>
                </a:moveTo>
                <a:cubicBezTo>
                  <a:pt x="378" y="441"/>
                  <a:pt x="374" y="438"/>
                  <a:pt x="369" y="438"/>
                </a:cubicBezTo>
                <a:cubicBezTo>
                  <a:pt x="364" y="438"/>
                  <a:pt x="360" y="441"/>
                  <a:pt x="360" y="446"/>
                </a:cubicBezTo>
                <a:cubicBezTo>
                  <a:pt x="360" y="451"/>
                  <a:pt x="364" y="455"/>
                  <a:pt x="369" y="455"/>
                </a:cubicBezTo>
                <a:cubicBezTo>
                  <a:pt x="374" y="455"/>
                  <a:pt x="378" y="451"/>
                  <a:pt x="378" y="446"/>
                </a:cubicBezTo>
                <a:close/>
                <a:moveTo>
                  <a:pt x="403" y="446"/>
                </a:moveTo>
                <a:cubicBezTo>
                  <a:pt x="403" y="441"/>
                  <a:pt x="400" y="438"/>
                  <a:pt x="395" y="438"/>
                </a:cubicBezTo>
                <a:cubicBezTo>
                  <a:pt x="390" y="438"/>
                  <a:pt x="386" y="441"/>
                  <a:pt x="386" y="446"/>
                </a:cubicBezTo>
                <a:cubicBezTo>
                  <a:pt x="386" y="451"/>
                  <a:pt x="390" y="455"/>
                  <a:pt x="395" y="455"/>
                </a:cubicBezTo>
                <a:cubicBezTo>
                  <a:pt x="400" y="455"/>
                  <a:pt x="403" y="451"/>
                  <a:pt x="403" y="446"/>
                </a:cubicBezTo>
                <a:close/>
                <a:moveTo>
                  <a:pt x="429" y="446"/>
                </a:moveTo>
                <a:cubicBezTo>
                  <a:pt x="429" y="441"/>
                  <a:pt x="425" y="438"/>
                  <a:pt x="421" y="438"/>
                </a:cubicBezTo>
                <a:cubicBezTo>
                  <a:pt x="416" y="438"/>
                  <a:pt x="412" y="441"/>
                  <a:pt x="412" y="446"/>
                </a:cubicBezTo>
                <a:cubicBezTo>
                  <a:pt x="412" y="451"/>
                  <a:pt x="416" y="455"/>
                  <a:pt x="421" y="455"/>
                </a:cubicBezTo>
                <a:cubicBezTo>
                  <a:pt x="425" y="455"/>
                  <a:pt x="429" y="451"/>
                  <a:pt x="429" y="446"/>
                </a:cubicBezTo>
                <a:close/>
                <a:moveTo>
                  <a:pt x="455" y="446"/>
                </a:moveTo>
                <a:cubicBezTo>
                  <a:pt x="455" y="441"/>
                  <a:pt x="451" y="438"/>
                  <a:pt x="446" y="438"/>
                </a:cubicBezTo>
                <a:cubicBezTo>
                  <a:pt x="442" y="438"/>
                  <a:pt x="438" y="441"/>
                  <a:pt x="438" y="446"/>
                </a:cubicBezTo>
                <a:cubicBezTo>
                  <a:pt x="438" y="451"/>
                  <a:pt x="442" y="455"/>
                  <a:pt x="446" y="455"/>
                </a:cubicBezTo>
                <a:cubicBezTo>
                  <a:pt x="451" y="455"/>
                  <a:pt x="455" y="451"/>
                  <a:pt x="455" y="446"/>
                </a:cubicBezTo>
                <a:close/>
                <a:moveTo>
                  <a:pt x="481" y="446"/>
                </a:moveTo>
                <a:cubicBezTo>
                  <a:pt x="481" y="441"/>
                  <a:pt x="477" y="438"/>
                  <a:pt x="472" y="438"/>
                </a:cubicBezTo>
                <a:cubicBezTo>
                  <a:pt x="467" y="438"/>
                  <a:pt x="463" y="441"/>
                  <a:pt x="463" y="446"/>
                </a:cubicBezTo>
                <a:cubicBezTo>
                  <a:pt x="463" y="451"/>
                  <a:pt x="467" y="455"/>
                  <a:pt x="472" y="455"/>
                </a:cubicBezTo>
                <a:cubicBezTo>
                  <a:pt x="477" y="455"/>
                  <a:pt x="481" y="451"/>
                  <a:pt x="481" y="446"/>
                </a:cubicBezTo>
                <a:close/>
                <a:moveTo>
                  <a:pt x="506" y="446"/>
                </a:moveTo>
                <a:cubicBezTo>
                  <a:pt x="506" y="441"/>
                  <a:pt x="503" y="438"/>
                  <a:pt x="498" y="438"/>
                </a:cubicBezTo>
                <a:cubicBezTo>
                  <a:pt x="493" y="438"/>
                  <a:pt x="489" y="441"/>
                  <a:pt x="489" y="446"/>
                </a:cubicBezTo>
                <a:cubicBezTo>
                  <a:pt x="489" y="451"/>
                  <a:pt x="493" y="455"/>
                  <a:pt x="498" y="455"/>
                </a:cubicBezTo>
                <a:cubicBezTo>
                  <a:pt x="503" y="455"/>
                  <a:pt x="506" y="451"/>
                  <a:pt x="506" y="446"/>
                </a:cubicBezTo>
                <a:close/>
                <a:moveTo>
                  <a:pt x="532" y="446"/>
                </a:moveTo>
                <a:cubicBezTo>
                  <a:pt x="532" y="441"/>
                  <a:pt x="528" y="438"/>
                  <a:pt x="524" y="438"/>
                </a:cubicBezTo>
                <a:cubicBezTo>
                  <a:pt x="519" y="438"/>
                  <a:pt x="515" y="441"/>
                  <a:pt x="515" y="446"/>
                </a:cubicBezTo>
                <a:cubicBezTo>
                  <a:pt x="515" y="451"/>
                  <a:pt x="519" y="455"/>
                  <a:pt x="524" y="455"/>
                </a:cubicBezTo>
                <a:cubicBezTo>
                  <a:pt x="528" y="455"/>
                  <a:pt x="532" y="451"/>
                  <a:pt x="532" y="446"/>
                </a:cubicBezTo>
                <a:close/>
                <a:moveTo>
                  <a:pt x="558" y="446"/>
                </a:moveTo>
                <a:cubicBezTo>
                  <a:pt x="558" y="441"/>
                  <a:pt x="554" y="438"/>
                  <a:pt x="549" y="438"/>
                </a:cubicBezTo>
                <a:cubicBezTo>
                  <a:pt x="545" y="438"/>
                  <a:pt x="541" y="441"/>
                  <a:pt x="541" y="446"/>
                </a:cubicBezTo>
                <a:cubicBezTo>
                  <a:pt x="541" y="451"/>
                  <a:pt x="545" y="455"/>
                  <a:pt x="549" y="455"/>
                </a:cubicBezTo>
                <a:cubicBezTo>
                  <a:pt x="554" y="455"/>
                  <a:pt x="558" y="451"/>
                  <a:pt x="558" y="446"/>
                </a:cubicBezTo>
                <a:close/>
                <a:moveTo>
                  <a:pt x="584" y="446"/>
                </a:moveTo>
                <a:cubicBezTo>
                  <a:pt x="584" y="441"/>
                  <a:pt x="580" y="438"/>
                  <a:pt x="575" y="438"/>
                </a:cubicBezTo>
                <a:cubicBezTo>
                  <a:pt x="570" y="438"/>
                  <a:pt x="567" y="441"/>
                  <a:pt x="567" y="446"/>
                </a:cubicBezTo>
                <a:cubicBezTo>
                  <a:pt x="567" y="451"/>
                  <a:pt x="570" y="455"/>
                  <a:pt x="575" y="455"/>
                </a:cubicBezTo>
                <a:cubicBezTo>
                  <a:pt x="580" y="455"/>
                  <a:pt x="584" y="451"/>
                  <a:pt x="584" y="446"/>
                </a:cubicBezTo>
                <a:close/>
                <a:moveTo>
                  <a:pt x="687" y="446"/>
                </a:moveTo>
                <a:cubicBezTo>
                  <a:pt x="687" y="441"/>
                  <a:pt x="683" y="438"/>
                  <a:pt x="678" y="438"/>
                </a:cubicBezTo>
                <a:cubicBezTo>
                  <a:pt x="673" y="438"/>
                  <a:pt x="670" y="441"/>
                  <a:pt x="670" y="446"/>
                </a:cubicBezTo>
                <a:cubicBezTo>
                  <a:pt x="670" y="451"/>
                  <a:pt x="673" y="455"/>
                  <a:pt x="678" y="455"/>
                </a:cubicBezTo>
                <a:cubicBezTo>
                  <a:pt x="683" y="455"/>
                  <a:pt x="687" y="451"/>
                  <a:pt x="687" y="446"/>
                </a:cubicBezTo>
                <a:close/>
                <a:moveTo>
                  <a:pt x="712" y="446"/>
                </a:moveTo>
                <a:cubicBezTo>
                  <a:pt x="712" y="441"/>
                  <a:pt x="709" y="438"/>
                  <a:pt x="704" y="438"/>
                </a:cubicBezTo>
                <a:cubicBezTo>
                  <a:pt x="699" y="438"/>
                  <a:pt x="695" y="441"/>
                  <a:pt x="695" y="446"/>
                </a:cubicBezTo>
                <a:cubicBezTo>
                  <a:pt x="695" y="451"/>
                  <a:pt x="699" y="455"/>
                  <a:pt x="704" y="455"/>
                </a:cubicBezTo>
                <a:cubicBezTo>
                  <a:pt x="709" y="455"/>
                  <a:pt x="712" y="451"/>
                  <a:pt x="712" y="446"/>
                </a:cubicBezTo>
                <a:close/>
                <a:moveTo>
                  <a:pt x="919" y="446"/>
                </a:moveTo>
                <a:cubicBezTo>
                  <a:pt x="919" y="441"/>
                  <a:pt x="915" y="438"/>
                  <a:pt x="910" y="438"/>
                </a:cubicBezTo>
                <a:cubicBezTo>
                  <a:pt x="905" y="438"/>
                  <a:pt x="901" y="441"/>
                  <a:pt x="901" y="446"/>
                </a:cubicBezTo>
                <a:cubicBezTo>
                  <a:pt x="901" y="451"/>
                  <a:pt x="905" y="455"/>
                  <a:pt x="910" y="455"/>
                </a:cubicBezTo>
                <a:cubicBezTo>
                  <a:pt x="915" y="455"/>
                  <a:pt x="919" y="451"/>
                  <a:pt x="919" y="446"/>
                </a:cubicBezTo>
                <a:close/>
                <a:moveTo>
                  <a:pt x="944" y="446"/>
                </a:moveTo>
                <a:cubicBezTo>
                  <a:pt x="944" y="441"/>
                  <a:pt x="940" y="438"/>
                  <a:pt x="936" y="438"/>
                </a:cubicBezTo>
                <a:cubicBezTo>
                  <a:pt x="931" y="438"/>
                  <a:pt x="927" y="441"/>
                  <a:pt x="927" y="446"/>
                </a:cubicBezTo>
                <a:cubicBezTo>
                  <a:pt x="927" y="451"/>
                  <a:pt x="931" y="455"/>
                  <a:pt x="936" y="455"/>
                </a:cubicBezTo>
                <a:cubicBezTo>
                  <a:pt x="940" y="455"/>
                  <a:pt x="944" y="451"/>
                  <a:pt x="944" y="446"/>
                </a:cubicBezTo>
                <a:close/>
                <a:moveTo>
                  <a:pt x="970" y="446"/>
                </a:moveTo>
                <a:cubicBezTo>
                  <a:pt x="970" y="441"/>
                  <a:pt x="966" y="438"/>
                  <a:pt x="961" y="438"/>
                </a:cubicBezTo>
                <a:cubicBezTo>
                  <a:pt x="957" y="438"/>
                  <a:pt x="953" y="441"/>
                  <a:pt x="953" y="446"/>
                </a:cubicBezTo>
                <a:cubicBezTo>
                  <a:pt x="953" y="451"/>
                  <a:pt x="957" y="455"/>
                  <a:pt x="961" y="455"/>
                </a:cubicBezTo>
                <a:cubicBezTo>
                  <a:pt x="966" y="455"/>
                  <a:pt x="970" y="451"/>
                  <a:pt x="970" y="446"/>
                </a:cubicBezTo>
                <a:close/>
                <a:moveTo>
                  <a:pt x="1331" y="446"/>
                </a:moveTo>
                <a:cubicBezTo>
                  <a:pt x="1331" y="441"/>
                  <a:pt x="1327" y="438"/>
                  <a:pt x="1322" y="438"/>
                </a:cubicBezTo>
                <a:cubicBezTo>
                  <a:pt x="1317" y="438"/>
                  <a:pt x="1314" y="441"/>
                  <a:pt x="1314" y="446"/>
                </a:cubicBezTo>
                <a:cubicBezTo>
                  <a:pt x="1314" y="451"/>
                  <a:pt x="1317" y="455"/>
                  <a:pt x="1322" y="455"/>
                </a:cubicBezTo>
                <a:cubicBezTo>
                  <a:pt x="1327" y="455"/>
                  <a:pt x="1331" y="451"/>
                  <a:pt x="1331" y="446"/>
                </a:cubicBezTo>
                <a:close/>
                <a:moveTo>
                  <a:pt x="1356" y="446"/>
                </a:moveTo>
                <a:cubicBezTo>
                  <a:pt x="1356" y="441"/>
                  <a:pt x="1353" y="438"/>
                  <a:pt x="1348" y="438"/>
                </a:cubicBezTo>
                <a:cubicBezTo>
                  <a:pt x="1343" y="438"/>
                  <a:pt x="1339" y="441"/>
                  <a:pt x="1339" y="446"/>
                </a:cubicBezTo>
                <a:cubicBezTo>
                  <a:pt x="1339" y="451"/>
                  <a:pt x="1343" y="455"/>
                  <a:pt x="1348" y="455"/>
                </a:cubicBezTo>
                <a:cubicBezTo>
                  <a:pt x="1353" y="455"/>
                  <a:pt x="1356" y="451"/>
                  <a:pt x="1356" y="446"/>
                </a:cubicBezTo>
                <a:close/>
                <a:moveTo>
                  <a:pt x="1382" y="446"/>
                </a:moveTo>
                <a:cubicBezTo>
                  <a:pt x="1382" y="441"/>
                  <a:pt x="1378" y="438"/>
                  <a:pt x="1374" y="438"/>
                </a:cubicBezTo>
                <a:cubicBezTo>
                  <a:pt x="1369" y="438"/>
                  <a:pt x="1365" y="441"/>
                  <a:pt x="1365" y="446"/>
                </a:cubicBezTo>
                <a:cubicBezTo>
                  <a:pt x="1365" y="451"/>
                  <a:pt x="1369" y="455"/>
                  <a:pt x="1374" y="455"/>
                </a:cubicBezTo>
                <a:cubicBezTo>
                  <a:pt x="1378" y="455"/>
                  <a:pt x="1382" y="451"/>
                  <a:pt x="1382" y="446"/>
                </a:cubicBezTo>
                <a:close/>
                <a:moveTo>
                  <a:pt x="1459" y="446"/>
                </a:moveTo>
                <a:cubicBezTo>
                  <a:pt x="1459" y="441"/>
                  <a:pt x="1456" y="438"/>
                  <a:pt x="1451" y="438"/>
                </a:cubicBezTo>
                <a:cubicBezTo>
                  <a:pt x="1446" y="438"/>
                  <a:pt x="1442" y="441"/>
                  <a:pt x="1442" y="446"/>
                </a:cubicBezTo>
                <a:cubicBezTo>
                  <a:pt x="1442" y="451"/>
                  <a:pt x="1446" y="455"/>
                  <a:pt x="1451" y="455"/>
                </a:cubicBezTo>
                <a:cubicBezTo>
                  <a:pt x="1456" y="455"/>
                  <a:pt x="1459" y="451"/>
                  <a:pt x="1459" y="446"/>
                </a:cubicBezTo>
                <a:close/>
                <a:moveTo>
                  <a:pt x="1485" y="446"/>
                </a:moveTo>
                <a:cubicBezTo>
                  <a:pt x="1485" y="441"/>
                  <a:pt x="1481" y="438"/>
                  <a:pt x="1477" y="438"/>
                </a:cubicBezTo>
                <a:cubicBezTo>
                  <a:pt x="1472" y="438"/>
                  <a:pt x="1468" y="441"/>
                  <a:pt x="1468" y="446"/>
                </a:cubicBezTo>
                <a:cubicBezTo>
                  <a:pt x="1468" y="451"/>
                  <a:pt x="1472" y="455"/>
                  <a:pt x="1477" y="455"/>
                </a:cubicBezTo>
                <a:cubicBezTo>
                  <a:pt x="1481" y="455"/>
                  <a:pt x="1485" y="451"/>
                  <a:pt x="1485" y="446"/>
                </a:cubicBezTo>
                <a:close/>
                <a:moveTo>
                  <a:pt x="1511" y="446"/>
                </a:moveTo>
                <a:cubicBezTo>
                  <a:pt x="1511" y="441"/>
                  <a:pt x="1507" y="438"/>
                  <a:pt x="1502" y="438"/>
                </a:cubicBezTo>
                <a:cubicBezTo>
                  <a:pt x="1498" y="438"/>
                  <a:pt x="1494" y="441"/>
                  <a:pt x="1494" y="446"/>
                </a:cubicBezTo>
                <a:cubicBezTo>
                  <a:pt x="1494" y="451"/>
                  <a:pt x="1498" y="455"/>
                  <a:pt x="1502" y="455"/>
                </a:cubicBezTo>
                <a:cubicBezTo>
                  <a:pt x="1507" y="455"/>
                  <a:pt x="1511" y="451"/>
                  <a:pt x="1511" y="446"/>
                </a:cubicBezTo>
                <a:close/>
                <a:moveTo>
                  <a:pt x="1537" y="446"/>
                </a:moveTo>
                <a:cubicBezTo>
                  <a:pt x="1537" y="441"/>
                  <a:pt x="1533" y="438"/>
                  <a:pt x="1528" y="438"/>
                </a:cubicBezTo>
                <a:cubicBezTo>
                  <a:pt x="1523" y="438"/>
                  <a:pt x="1520" y="441"/>
                  <a:pt x="1520" y="446"/>
                </a:cubicBezTo>
                <a:cubicBezTo>
                  <a:pt x="1520" y="451"/>
                  <a:pt x="1523" y="455"/>
                  <a:pt x="1528" y="455"/>
                </a:cubicBezTo>
                <a:cubicBezTo>
                  <a:pt x="1533" y="455"/>
                  <a:pt x="1537" y="451"/>
                  <a:pt x="1537" y="446"/>
                </a:cubicBezTo>
                <a:close/>
                <a:moveTo>
                  <a:pt x="1563" y="446"/>
                </a:moveTo>
                <a:cubicBezTo>
                  <a:pt x="1563" y="441"/>
                  <a:pt x="1559" y="438"/>
                  <a:pt x="1554" y="438"/>
                </a:cubicBezTo>
                <a:cubicBezTo>
                  <a:pt x="1549" y="438"/>
                  <a:pt x="1545" y="441"/>
                  <a:pt x="1545" y="446"/>
                </a:cubicBezTo>
                <a:cubicBezTo>
                  <a:pt x="1545" y="451"/>
                  <a:pt x="1549" y="455"/>
                  <a:pt x="1554" y="455"/>
                </a:cubicBezTo>
                <a:cubicBezTo>
                  <a:pt x="1559" y="455"/>
                  <a:pt x="1563" y="451"/>
                  <a:pt x="1563" y="446"/>
                </a:cubicBezTo>
                <a:close/>
                <a:moveTo>
                  <a:pt x="1588" y="446"/>
                </a:moveTo>
                <a:cubicBezTo>
                  <a:pt x="1588" y="441"/>
                  <a:pt x="1584" y="438"/>
                  <a:pt x="1580" y="438"/>
                </a:cubicBezTo>
                <a:cubicBezTo>
                  <a:pt x="1575" y="438"/>
                  <a:pt x="1571" y="441"/>
                  <a:pt x="1571" y="446"/>
                </a:cubicBezTo>
                <a:cubicBezTo>
                  <a:pt x="1571" y="451"/>
                  <a:pt x="1575" y="455"/>
                  <a:pt x="1580" y="455"/>
                </a:cubicBezTo>
                <a:cubicBezTo>
                  <a:pt x="1584" y="455"/>
                  <a:pt x="1588" y="451"/>
                  <a:pt x="1588" y="446"/>
                </a:cubicBezTo>
                <a:close/>
                <a:moveTo>
                  <a:pt x="1614" y="446"/>
                </a:moveTo>
                <a:cubicBezTo>
                  <a:pt x="1614" y="441"/>
                  <a:pt x="1610" y="438"/>
                  <a:pt x="1605" y="438"/>
                </a:cubicBezTo>
                <a:cubicBezTo>
                  <a:pt x="1601" y="438"/>
                  <a:pt x="1597" y="441"/>
                  <a:pt x="1597" y="446"/>
                </a:cubicBezTo>
                <a:cubicBezTo>
                  <a:pt x="1597" y="451"/>
                  <a:pt x="1601" y="455"/>
                  <a:pt x="1605" y="455"/>
                </a:cubicBezTo>
                <a:cubicBezTo>
                  <a:pt x="1610" y="455"/>
                  <a:pt x="1614" y="451"/>
                  <a:pt x="1614" y="446"/>
                </a:cubicBezTo>
                <a:close/>
                <a:moveTo>
                  <a:pt x="1640" y="446"/>
                </a:moveTo>
                <a:cubicBezTo>
                  <a:pt x="1640" y="441"/>
                  <a:pt x="1636" y="438"/>
                  <a:pt x="1631" y="438"/>
                </a:cubicBezTo>
                <a:cubicBezTo>
                  <a:pt x="1626" y="438"/>
                  <a:pt x="1623" y="441"/>
                  <a:pt x="1623" y="446"/>
                </a:cubicBezTo>
                <a:cubicBezTo>
                  <a:pt x="1623" y="451"/>
                  <a:pt x="1626" y="455"/>
                  <a:pt x="1631" y="455"/>
                </a:cubicBezTo>
                <a:cubicBezTo>
                  <a:pt x="1636" y="455"/>
                  <a:pt x="1640" y="451"/>
                  <a:pt x="1640" y="446"/>
                </a:cubicBezTo>
                <a:close/>
                <a:moveTo>
                  <a:pt x="1666" y="446"/>
                </a:moveTo>
                <a:cubicBezTo>
                  <a:pt x="1666" y="441"/>
                  <a:pt x="1662" y="438"/>
                  <a:pt x="1657" y="438"/>
                </a:cubicBezTo>
                <a:cubicBezTo>
                  <a:pt x="1652" y="438"/>
                  <a:pt x="1648" y="441"/>
                  <a:pt x="1648" y="446"/>
                </a:cubicBezTo>
                <a:cubicBezTo>
                  <a:pt x="1648" y="451"/>
                  <a:pt x="1652" y="455"/>
                  <a:pt x="1657" y="455"/>
                </a:cubicBezTo>
                <a:cubicBezTo>
                  <a:pt x="1662" y="455"/>
                  <a:pt x="1666" y="451"/>
                  <a:pt x="1666" y="446"/>
                </a:cubicBezTo>
                <a:close/>
                <a:moveTo>
                  <a:pt x="1691" y="446"/>
                </a:moveTo>
                <a:cubicBezTo>
                  <a:pt x="1691" y="441"/>
                  <a:pt x="1687" y="438"/>
                  <a:pt x="1683" y="438"/>
                </a:cubicBezTo>
                <a:cubicBezTo>
                  <a:pt x="1678" y="438"/>
                  <a:pt x="1674" y="441"/>
                  <a:pt x="1674" y="446"/>
                </a:cubicBezTo>
                <a:cubicBezTo>
                  <a:pt x="1674" y="451"/>
                  <a:pt x="1678" y="455"/>
                  <a:pt x="1683" y="455"/>
                </a:cubicBezTo>
                <a:cubicBezTo>
                  <a:pt x="1687" y="455"/>
                  <a:pt x="1691" y="451"/>
                  <a:pt x="1691" y="446"/>
                </a:cubicBezTo>
                <a:close/>
                <a:moveTo>
                  <a:pt x="1717" y="446"/>
                </a:moveTo>
                <a:cubicBezTo>
                  <a:pt x="1717" y="441"/>
                  <a:pt x="1713" y="438"/>
                  <a:pt x="1708" y="438"/>
                </a:cubicBezTo>
                <a:cubicBezTo>
                  <a:pt x="1704" y="438"/>
                  <a:pt x="1700" y="441"/>
                  <a:pt x="1700" y="446"/>
                </a:cubicBezTo>
                <a:cubicBezTo>
                  <a:pt x="1700" y="451"/>
                  <a:pt x="1704" y="455"/>
                  <a:pt x="1708" y="455"/>
                </a:cubicBezTo>
                <a:cubicBezTo>
                  <a:pt x="1713" y="455"/>
                  <a:pt x="1717" y="451"/>
                  <a:pt x="1717" y="446"/>
                </a:cubicBezTo>
                <a:close/>
                <a:moveTo>
                  <a:pt x="1743" y="446"/>
                </a:moveTo>
                <a:cubicBezTo>
                  <a:pt x="1743" y="441"/>
                  <a:pt x="1739" y="438"/>
                  <a:pt x="1734" y="438"/>
                </a:cubicBezTo>
                <a:cubicBezTo>
                  <a:pt x="1730" y="438"/>
                  <a:pt x="1726" y="441"/>
                  <a:pt x="1726" y="446"/>
                </a:cubicBezTo>
                <a:cubicBezTo>
                  <a:pt x="1726" y="451"/>
                  <a:pt x="1730" y="455"/>
                  <a:pt x="1734" y="455"/>
                </a:cubicBezTo>
                <a:cubicBezTo>
                  <a:pt x="1739" y="455"/>
                  <a:pt x="1743" y="451"/>
                  <a:pt x="1743" y="446"/>
                </a:cubicBezTo>
                <a:close/>
                <a:moveTo>
                  <a:pt x="1769" y="446"/>
                </a:moveTo>
                <a:cubicBezTo>
                  <a:pt x="1769" y="441"/>
                  <a:pt x="1765" y="438"/>
                  <a:pt x="1760" y="438"/>
                </a:cubicBezTo>
                <a:cubicBezTo>
                  <a:pt x="1755" y="438"/>
                  <a:pt x="1751" y="441"/>
                  <a:pt x="1751" y="446"/>
                </a:cubicBezTo>
                <a:cubicBezTo>
                  <a:pt x="1751" y="451"/>
                  <a:pt x="1755" y="455"/>
                  <a:pt x="1760" y="455"/>
                </a:cubicBezTo>
                <a:cubicBezTo>
                  <a:pt x="1765" y="455"/>
                  <a:pt x="1769" y="451"/>
                  <a:pt x="1769" y="446"/>
                </a:cubicBezTo>
                <a:close/>
                <a:moveTo>
                  <a:pt x="1794" y="446"/>
                </a:moveTo>
                <a:cubicBezTo>
                  <a:pt x="1794" y="441"/>
                  <a:pt x="1791" y="438"/>
                  <a:pt x="1786" y="438"/>
                </a:cubicBezTo>
                <a:cubicBezTo>
                  <a:pt x="1781" y="438"/>
                  <a:pt x="1777" y="441"/>
                  <a:pt x="1777" y="446"/>
                </a:cubicBezTo>
                <a:cubicBezTo>
                  <a:pt x="1777" y="451"/>
                  <a:pt x="1781" y="455"/>
                  <a:pt x="1786" y="455"/>
                </a:cubicBezTo>
                <a:cubicBezTo>
                  <a:pt x="1791" y="455"/>
                  <a:pt x="1794" y="451"/>
                  <a:pt x="1794" y="446"/>
                </a:cubicBezTo>
                <a:close/>
                <a:moveTo>
                  <a:pt x="1820" y="446"/>
                </a:moveTo>
                <a:cubicBezTo>
                  <a:pt x="1820" y="441"/>
                  <a:pt x="1816" y="438"/>
                  <a:pt x="1812" y="438"/>
                </a:cubicBezTo>
                <a:cubicBezTo>
                  <a:pt x="1807" y="438"/>
                  <a:pt x="1803" y="441"/>
                  <a:pt x="1803" y="446"/>
                </a:cubicBezTo>
                <a:cubicBezTo>
                  <a:pt x="1803" y="451"/>
                  <a:pt x="1807" y="455"/>
                  <a:pt x="1812" y="455"/>
                </a:cubicBezTo>
                <a:cubicBezTo>
                  <a:pt x="1816" y="455"/>
                  <a:pt x="1820" y="451"/>
                  <a:pt x="1820" y="446"/>
                </a:cubicBezTo>
                <a:close/>
                <a:moveTo>
                  <a:pt x="1846" y="446"/>
                </a:moveTo>
                <a:cubicBezTo>
                  <a:pt x="1846" y="441"/>
                  <a:pt x="1842" y="438"/>
                  <a:pt x="1837" y="438"/>
                </a:cubicBezTo>
                <a:cubicBezTo>
                  <a:pt x="1833" y="438"/>
                  <a:pt x="1829" y="441"/>
                  <a:pt x="1829" y="446"/>
                </a:cubicBezTo>
                <a:cubicBezTo>
                  <a:pt x="1829" y="451"/>
                  <a:pt x="1833" y="455"/>
                  <a:pt x="1837" y="455"/>
                </a:cubicBezTo>
                <a:cubicBezTo>
                  <a:pt x="1842" y="455"/>
                  <a:pt x="1846" y="451"/>
                  <a:pt x="1846" y="446"/>
                </a:cubicBezTo>
                <a:close/>
                <a:moveTo>
                  <a:pt x="1872" y="446"/>
                </a:moveTo>
                <a:cubicBezTo>
                  <a:pt x="1872" y="441"/>
                  <a:pt x="1868" y="438"/>
                  <a:pt x="1863" y="438"/>
                </a:cubicBezTo>
                <a:cubicBezTo>
                  <a:pt x="1858" y="438"/>
                  <a:pt x="1854" y="441"/>
                  <a:pt x="1854" y="446"/>
                </a:cubicBezTo>
                <a:cubicBezTo>
                  <a:pt x="1854" y="451"/>
                  <a:pt x="1858" y="455"/>
                  <a:pt x="1863" y="455"/>
                </a:cubicBezTo>
                <a:cubicBezTo>
                  <a:pt x="1868" y="455"/>
                  <a:pt x="1872" y="451"/>
                  <a:pt x="1872" y="446"/>
                </a:cubicBezTo>
                <a:close/>
                <a:moveTo>
                  <a:pt x="1897" y="446"/>
                </a:moveTo>
                <a:cubicBezTo>
                  <a:pt x="1897" y="441"/>
                  <a:pt x="1894" y="438"/>
                  <a:pt x="1889" y="438"/>
                </a:cubicBezTo>
                <a:cubicBezTo>
                  <a:pt x="1884" y="438"/>
                  <a:pt x="1880" y="441"/>
                  <a:pt x="1880" y="446"/>
                </a:cubicBezTo>
                <a:cubicBezTo>
                  <a:pt x="1880" y="451"/>
                  <a:pt x="1884" y="455"/>
                  <a:pt x="1889" y="455"/>
                </a:cubicBezTo>
                <a:cubicBezTo>
                  <a:pt x="1894" y="455"/>
                  <a:pt x="1897" y="451"/>
                  <a:pt x="1897" y="446"/>
                </a:cubicBezTo>
                <a:close/>
                <a:moveTo>
                  <a:pt x="1923" y="446"/>
                </a:moveTo>
                <a:cubicBezTo>
                  <a:pt x="1923" y="441"/>
                  <a:pt x="1919" y="438"/>
                  <a:pt x="1915" y="438"/>
                </a:cubicBezTo>
                <a:cubicBezTo>
                  <a:pt x="1910" y="438"/>
                  <a:pt x="1906" y="441"/>
                  <a:pt x="1906" y="446"/>
                </a:cubicBezTo>
                <a:cubicBezTo>
                  <a:pt x="1906" y="451"/>
                  <a:pt x="1910" y="455"/>
                  <a:pt x="1915" y="455"/>
                </a:cubicBezTo>
                <a:cubicBezTo>
                  <a:pt x="1919" y="455"/>
                  <a:pt x="1923" y="451"/>
                  <a:pt x="1923" y="446"/>
                </a:cubicBezTo>
                <a:close/>
                <a:moveTo>
                  <a:pt x="1949" y="446"/>
                </a:moveTo>
                <a:cubicBezTo>
                  <a:pt x="1949" y="441"/>
                  <a:pt x="1945" y="438"/>
                  <a:pt x="1940" y="438"/>
                </a:cubicBezTo>
                <a:cubicBezTo>
                  <a:pt x="1936" y="438"/>
                  <a:pt x="1932" y="441"/>
                  <a:pt x="1932" y="446"/>
                </a:cubicBezTo>
                <a:cubicBezTo>
                  <a:pt x="1932" y="451"/>
                  <a:pt x="1936" y="455"/>
                  <a:pt x="1940" y="455"/>
                </a:cubicBezTo>
                <a:cubicBezTo>
                  <a:pt x="1945" y="455"/>
                  <a:pt x="1949" y="451"/>
                  <a:pt x="1949" y="446"/>
                </a:cubicBezTo>
                <a:close/>
                <a:moveTo>
                  <a:pt x="1975" y="446"/>
                </a:moveTo>
                <a:cubicBezTo>
                  <a:pt x="1975" y="441"/>
                  <a:pt x="1971" y="438"/>
                  <a:pt x="1966" y="438"/>
                </a:cubicBezTo>
                <a:cubicBezTo>
                  <a:pt x="1961" y="438"/>
                  <a:pt x="1957" y="441"/>
                  <a:pt x="1957" y="446"/>
                </a:cubicBezTo>
                <a:cubicBezTo>
                  <a:pt x="1957" y="451"/>
                  <a:pt x="1961" y="455"/>
                  <a:pt x="1966" y="455"/>
                </a:cubicBezTo>
                <a:cubicBezTo>
                  <a:pt x="1971" y="455"/>
                  <a:pt x="1975" y="451"/>
                  <a:pt x="1975" y="446"/>
                </a:cubicBezTo>
                <a:close/>
                <a:moveTo>
                  <a:pt x="2000" y="446"/>
                </a:moveTo>
                <a:cubicBezTo>
                  <a:pt x="2000" y="441"/>
                  <a:pt x="1997" y="438"/>
                  <a:pt x="1992" y="438"/>
                </a:cubicBezTo>
                <a:cubicBezTo>
                  <a:pt x="1987" y="438"/>
                  <a:pt x="1983" y="441"/>
                  <a:pt x="1983" y="446"/>
                </a:cubicBezTo>
                <a:cubicBezTo>
                  <a:pt x="1983" y="451"/>
                  <a:pt x="1987" y="455"/>
                  <a:pt x="1992" y="455"/>
                </a:cubicBezTo>
                <a:cubicBezTo>
                  <a:pt x="1997" y="455"/>
                  <a:pt x="2000" y="451"/>
                  <a:pt x="2000" y="446"/>
                </a:cubicBezTo>
                <a:close/>
                <a:moveTo>
                  <a:pt x="2026" y="446"/>
                </a:moveTo>
                <a:cubicBezTo>
                  <a:pt x="2026" y="441"/>
                  <a:pt x="2022" y="438"/>
                  <a:pt x="2018" y="438"/>
                </a:cubicBezTo>
                <a:cubicBezTo>
                  <a:pt x="2013" y="438"/>
                  <a:pt x="2009" y="441"/>
                  <a:pt x="2009" y="446"/>
                </a:cubicBezTo>
                <a:cubicBezTo>
                  <a:pt x="2009" y="451"/>
                  <a:pt x="2013" y="455"/>
                  <a:pt x="2018" y="455"/>
                </a:cubicBezTo>
                <a:cubicBezTo>
                  <a:pt x="2022" y="455"/>
                  <a:pt x="2026" y="451"/>
                  <a:pt x="2026" y="446"/>
                </a:cubicBezTo>
                <a:close/>
                <a:moveTo>
                  <a:pt x="2052" y="446"/>
                </a:moveTo>
                <a:cubicBezTo>
                  <a:pt x="2052" y="441"/>
                  <a:pt x="2048" y="438"/>
                  <a:pt x="2043" y="438"/>
                </a:cubicBezTo>
                <a:cubicBezTo>
                  <a:pt x="2039" y="438"/>
                  <a:pt x="2035" y="441"/>
                  <a:pt x="2035" y="446"/>
                </a:cubicBezTo>
                <a:cubicBezTo>
                  <a:pt x="2035" y="451"/>
                  <a:pt x="2039" y="455"/>
                  <a:pt x="2043" y="455"/>
                </a:cubicBezTo>
                <a:cubicBezTo>
                  <a:pt x="2048" y="455"/>
                  <a:pt x="2052" y="451"/>
                  <a:pt x="2052" y="446"/>
                </a:cubicBezTo>
                <a:close/>
                <a:moveTo>
                  <a:pt x="2078" y="446"/>
                </a:moveTo>
                <a:cubicBezTo>
                  <a:pt x="2078" y="441"/>
                  <a:pt x="2074" y="438"/>
                  <a:pt x="2069" y="438"/>
                </a:cubicBezTo>
                <a:cubicBezTo>
                  <a:pt x="2064" y="438"/>
                  <a:pt x="2061" y="441"/>
                  <a:pt x="2061" y="446"/>
                </a:cubicBezTo>
                <a:cubicBezTo>
                  <a:pt x="2061" y="451"/>
                  <a:pt x="2064" y="455"/>
                  <a:pt x="2069" y="455"/>
                </a:cubicBezTo>
                <a:cubicBezTo>
                  <a:pt x="2074" y="455"/>
                  <a:pt x="2078" y="451"/>
                  <a:pt x="2078" y="446"/>
                </a:cubicBezTo>
                <a:close/>
                <a:moveTo>
                  <a:pt x="2103" y="446"/>
                </a:moveTo>
                <a:cubicBezTo>
                  <a:pt x="2103" y="441"/>
                  <a:pt x="2100" y="438"/>
                  <a:pt x="2095" y="438"/>
                </a:cubicBezTo>
                <a:cubicBezTo>
                  <a:pt x="2090" y="438"/>
                  <a:pt x="2086" y="441"/>
                  <a:pt x="2086" y="446"/>
                </a:cubicBezTo>
                <a:cubicBezTo>
                  <a:pt x="2086" y="451"/>
                  <a:pt x="2090" y="455"/>
                  <a:pt x="2095" y="455"/>
                </a:cubicBezTo>
                <a:cubicBezTo>
                  <a:pt x="2100" y="455"/>
                  <a:pt x="2103" y="451"/>
                  <a:pt x="2103" y="446"/>
                </a:cubicBezTo>
                <a:close/>
                <a:moveTo>
                  <a:pt x="2129" y="446"/>
                </a:moveTo>
                <a:cubicBezTo>
                  <a:pt x="2129" y="441"/>
                  <a:pt x="2125" y="438"/>
                  <a:pt x="2121" y="438"/>
                </a:cubicBezTo>
                <a:cubicBezTo>
                  <a:pt x="2116" y="438"/>
                  <a:pt x="2112" y="441"/>
                  <a:pt x="2112" y="446"/>
                </a:cubicBezTo>
                <a:cubicBezTo>
                  <a:pt x="2112" y="451"/>
                  <a:pt x="2116" y="455"/>
                  <a:pt x="2121" y="455"/>
                </a:cubicBezTo>
                <a:cubicBezTo>
                  <a:pt x="2125" y="455"/>
                  <a:pt x="2129" y="451"/>
                  <a:pt x="2129" y="446"/>
                </a:cubicBezTo>
                <a:close/>
                <a:moveTo>
                  <a:pt x="2155" y="446"/>
                </a:moveTo>
                <a:cubicBezTo>
                  <a:pt x="2155" y="441"/>
                  <a:pt x="2151" y="438"/>
                  <a:pt x="2146" y="438"/>
                </a:cubicBezTo>
                <a:cubicBezTo>
                  <a:pt x="2142" y="438"/>
                  <a:pt x="2138" y="441"/>
                  <a:pt x="2138" y="446"/>
                </a:cubicBezTo>
                <a:cubicBezTo>
                  <a:pt x="2138" y="451"/>
                  <a:pt x="2142" y="455"/>
                  <a:pt x="2146" y="455"/>
                </a:cubicBezTo>
                <a:cubicBezTo>
                  <a:pt x="2151" y="455"/>
                  <a:pt x="2155" y="451"/>
                  <a:pt x="2155" y="446"/>
                </a:cubicBezTo>
                <a:close/>
                <a:moveTo>
                  <a:pt x="2181" y="446"/>
                </a:moveTo>
                <a:cubicBezTo>
                  <a:pt x="2181" y="441"/>
                  <a:pt x="2177" y="438"/>
                  <a:pt x="2172" y="438"/>
                </a:cubicBezTo>
                <a:cubicBezTo>
                  <a:pt x="2167" y="438"/>
                  <a:pt x="2164" y="441"/>
                  <a:pt x="2164" y="446"/>
                </a:cubicBezTo>
                <a:cubicBezTo>
                  <a:pt x="2164" y="451"/>
                  <a:pt x="2167" y="455"/>
                  <a:pt x="2172" y="455"/>
                </a:cubicBezTo>
                <a:cubicBezTo>
                  <a:pt x="2177" y="455"/>
                  <a:pt x="2181" y="451"/>
                  <a:pt x="2181" y="446"/>
                </a:cubicBezTo>
                <a:close/>
                <a:moveTo>
                  <a:pt x="2207" y="446"/>
                </a:moveTo>
                <a:cubicBezTo>
                  <a:pt x="2207" y="441"/>
                  <a:pt x="2203" y="438"/>
                  <a:pt x="2198" y="438"/>
                </a:cubicBezTo>
                <a:cubicBezTo>
                  <a:pt x="2193" y="438"/>
                  <a:pt x="2189" y="441"/>
                  <a:pt x="2189" y="446"/>
                </a:cubicBezTo>
                <a:cubicBezTo>
                  <a:pt x="2189" y="451"/>
                  <a:pt x="2193" y="455"/>
                  <a:pt x="2198" y="455"/>
                </a:cubicBezTo>
                <a:cubicBezTo>
                  <a:pt x="2203" y="455"/>
                  <a:pt x="2207" y="451"/>
                  <a:pt x="2207" y="446"/>
                </a:cubicBezTo>
                <a:close/>
                <a:moveTo>
                  <a:pt x="2232" y="446"/>
                </a:moveTo>
                <a:cubicBezTo>
                  <a:pt x="2232" y="441"/>
                  <a:pt x="2228" y="438"/>
                  <a:pt x="2224" y="438"/>
                </a:cubicBezTo>
                <a:cubicBezTo>
                  <a:pt x="2219" y="438"/>
                  <a:pt x="2215" y="441"/>
                  <a:pt x="2215" y="446"/>
                </a:cubicBezTo>
                <a:cubicBezTo>
                  <a:pt x="2215" y="451"/>
                  <a:pt x="2219" y="455"/>
                  <a:pt x="2224" y="455"/>
                </a:cubicBezTo>
                <a:cubicBezTo>
                  <a:pt x="2228" y="455"/>
                  <a:pt x="2232" y="451"/>
                  <a:pt x="2232" y="446"/>
                </a:cubicBezTo>
                <a:close/>
                <a:moveTo>
                  <a:pt x="2258" y="446"/>
                </a:moveTo>
                <a:cubicBezTo>
                  <a:pt x="2258" y="441"/>
                  <a:pt x="2254" y="438"/>
                  <a:pt x="2249" y="438"/>
                </a:cubicBezTo>
                <a:cubicBezTo>
                  <a:pt x="2245" y="438"/>
                  <a:pt x="2241" y="441"/>
                  <a:pt x="2241" y="446"/>
                </a:cubicBezTo>
                <a:cubicBezTo>
                  <a:pt x="2241" y="451"/>
                  <a:pt x="2245" y="455"/>
                  <a:pt x="2249" y="455"/>
                </a:cubicBezTo>
                <a:cubicBezTo>
                  <a:pt x="2254" y="455"/>
                  <a:pt x="2258" y="451"/>
                  <a:pt x="2258" y="446"/>
                </a:cubicBezTo>
                <a:close/>
                <a:moveTo>
                  <a:pt x="2284" y="446"/>
                </a:moveTo>
                <a:cubicBezTo>
                  <a:pt x="2284" y="441"/>
                  <a:pt x="2280" y="438"/>
                  <a:pt x="2275" y="438"/>
                </a:cubicBezTo>
                <a:cubicBezTo>
                  <a:pt x="2270" y="438"/>
                  <a:pt x="2267" y="441"/>
                  <a:pt x="2267" y="446"/>
                </a:cubicBezTo>
                <a:cubicBezTo>
                  <a:pt x="2267" y="451"/>
                  <a:pt x="2270" y="455"/>
                  <a:pt x="2275" y="455"/>
                </a:cubicBezTo>
                <a:cubicBezTo>
                  <a:pt x="2280" y="455"/>
                  <a:pt x="2284" y="451"/>
                  <a:pt x="2284" y="446"/>
                </a:cubicBezTo>
                <a:close/>
                <a:moveTo>
                  <a:pt x="2310" y="446"/>
                </a:moveTo>
                <a:cubicBezTo>
                  <a:pt x="2310" y="441"/>
                  <a:pt x="2306" y="438"/>
                  <a:pt x="2301" y="438"/>
                </a:cubicBezTo>
                <a:cubicBezTo>
                  <a:pt x="2296" y="438"/>
                  <a:pt x="2292" y="441"/>
                  <a:pt x="2292" y="446"/>
                </a:cubicBezTo>
                <a:cubicBezTo>
                  <a:pt x="2292" y="451"/>
                  <a:pt x="2296" y="455"/>
                  <a:pt x="2301" y="455"/>
                </a:cubicBezTo>
                <a:cubicBezTo>
                  <a:pt x="2306" y="455"/>
                  <a:pt x="2310" y="451"/>
                  <a:pt x="2310" y="446"/>
                </a:cubicBezTo>
                <a:close/>
                <a:moveTo>
                  <a:pt x="2335" y="446"/>
                </a:moveTo>
                <a:cubicBezTo>
                  <a:pt x="2335" y="441"/>
                  <a:pt x="2331" y="438"/>
                  <a:pt x="2327" y="438"/>
                </a:cubicBezTo>
                <a:cubicBezTo>
                  <a:pt x="2322" y="438"/>
                  <a:pt x="2318" y="441"/>
                  <a:pt x="2318" y="446"/>
                </a:cubicBezTo>
                <a:cubicBezTo>
                  <a:pt x="2318" y="451"/>
                  <a:pt x="2322" y="455"/>
                  <a:pt x="2327" y="455"/>
                </a:cubicBezTo>
                <a:cubicBezTo>
                  <a:pt x="2331" y="455"/>
                  <a:pt x="2335" y="451"/>
                  <a:pt x="2335" y="446"/>
                </a:cubicBezTo>
                <a:close/>
                <a:moveTo>
                  <a:pt x="2361" y="446"/>
                </a:moveTo>
                <a:cubicBezTo>
                  <a:pt x="2361" y="441"/>
                  <a:pt x="2357" y="438"/>
                  <a:pt x="2352" y="438"/>
                </a:cubicBezTo>
                <a:cubicBezTo>
                  <a:pt x="2348" y="438"/>
                  <a:pt x="2344" y="441"/>
                  <a:pt x="2344" y="446"/>
                </a:cubicBezTo>
                <a:cubicBezTo>
                  <a:pt x="2344" y="451"/>
                  <a:pt x="2348" y="455"/>
                  <a:pt x="2352" y="455"/>
                </a:cubicBezTo>
                <a:cubicBezTo>
                  <a:pt x="2357" y="455"/>
                  <a:pt x="2361" y="451"/>
                  <a:pt x="2361" y="446"/>
                </a:cubicBezTo>
                <a:close/>
                <a:moveTo>
                  <a:pt x="2387" y="446"/>
                </a:moveTo>
                <a:cubicBezTo>
                  <a:pt x="2387" y="441"/>
                  <a:pt x="2383" y="438"/>
                  <a:pt x="2378" y="438"/>
                </a:cubicBezTo>
                <a:cubicBezTo>
                  <a:pt x="2373" y="438"/>
                  <a:pt x="2370" y="441"/>
                  <a:pt x="2370" y="446"/>
                </a:cubicBezTo>
                <a:cubicBezTo>
                  <a:pt x="2370" y="451"/>
                  <a:pt x="2373" y="455"/>
                  <a:pt x="2378" y="455"/>
                </a:cubicBezTo>
                <a:cubicBezTo>
                  <a:pt x="2383" y="455"/>
                  <a:pt x="2387" y="451"/>
                  <a:pt x="2387" y="446"/>
                </a:cubicBezTo>
                <a:close/>
                <a:moveTo>
                  <a:pt x="2413" y="446"/>
                </a:moveTo>
                <a:cubicBezTo>
                  <a:pt x="2413" y="441"/>
                  <a:pt x="2409" y="438"/>
                  <a:pt x="2404" y="438"/>
                </a:cubicBezTo>
                <a:cubicBezTo>
                  <a:pt x="2399" y="438"/>
                  <a:pt x="2395" y="441"/>
                  <a:pt x="2395" y="446"/>
                </a:cubicBezTo>
                <a:cubicBezTo>
                  <a:pt x="2395" y="451"/>
                  <a:pt x="2399" y="455"/>
                  <a:pt x="2404" y="455"/>
                </a:cubicBezTo>
                <a:cubicBezTo>
                  <a:pt x="2409" y="455"/>
                  <a:pt x="2413" y="451"/>
                  <a:pt x="2413" y="446"/>
                </a:cubicBezTo>
                <a:close/>
                <a:moveTo>
                  <a:pt x="2438" y="446"/>
                </a:moveTo>
                <a:cubicBezTo>
                  <a:pt x="2438" y="441"/>
                  <a:pt x="2434" y="438"/>
                  <a:pt x="2430" y="438"/>
                </a:cubicBezTo>
                <a:cubicBezTo>
                  <a:pt x="2425" y="438"/>
                  <a:pt x="2421" y="441"/>
                  <a:pt x="2421" y="446"/>
                </a:cubicBezTo>
                <a:cubicBezTo>
                  <a:pt x="2421" y="451"/>
                  <a:pt x="2425" y="455"/>
                  <a:pt x="2430" y="455"/>
                </a:cubicBezTo>
                <a:cubicBezTo>
                  <a:pt x="2434" y="455"/>
                  <a:pt x="2438" y="451"/>
                  <a:pt x="2438" y="446"/>
                </a:cubicBezTo>
                <a:close/>
                <a:moveTo>
                  <a:pt x="2464" y="446"/>
                </a:moveTo>
                <a:cubicBezTo>
                  <a:pt x="2464" y="441"/>
                  <a:pt x="2460" y="438"/>
                  <a:pt x="2456" y="438"/>
                </a:cubicBezTo>
                <a:cubicBezTo>
                  <a:pt x="2451" y="438"/>
                  <a:pt x="2447" y="441"/>
                  <a:pt x="2447" y="446"/>
                </a:cubicBezTo>
                <a:cubicBezTo>
                  <a:pt x="2447" y="451"/>
                  <a:pt x="2451" y="455"/>
                  <a:pt x="2456" y="455"/>
                </a:cubicBezTo>
                <a:cubicBezTo>
                  <a:pt x="2460" y="455"/>
                  <a:pt x="2464" y="451"/>
                  <a:pt x="2464" y="446"/>
                </a:cubicBezTo>
                <a:close/>
                <a:moveTo>
                  <a:pt x="2490" y="446"/>
                </a:moveTo>
                <a:cubicBezTo>
                  <a:pt x="2490" y="441"/>
                  <a:pt x="2486" y="438"/>
                  <a:pt x="2481" y="438"/>
                </a:cubicBezTo>
                <a:cubicBezTo>
                  <a:pt x="2477" y="438"/>
                  <a:pt x="2473" y="441"/>
                  <a:pt x="2473" y="446"/>
                </a:cubicBezTo>
                <a:cubicBezTo>
                  <a:pt x="2473" y="451"/>
                  <a:pt x="2477" y="455"/>
                  <a:pt x="2481" y="455"/>
                </a:cubicBezTo>
                <a:cubicBezTo>
                  <a:pt x="2486" y="455"/>
                  <a:pt x="2490" y="451"/>
                  <a:pt x="2490" y="446"/>
                </a:cubicBezTo>
                <a:close/>
                <a:moveTo>
                  <a:pt x="2516" y="446"/>
                </a:moveTo>
                <a:cubicBezTo>
                  <a:pt x="2516" y="441"/>
                  <a:pt x="2512" y="438"/>
                  <a:pt x="2507" y="438"/>
                </a:cubicBezTo>
                <a:cubicBezTo>
                  <a:pt x="2502" y="438"/>
                  <a:pt x="2498" y="441"/>
                  <a:pt x="2498" y="446"/>
                </a:cubicBezTo>
                <a:cubicBezTo>
                  <a:pt x="2498" y="451"/>
                  <a:pt x="2502" y="455"/>
                  <a:pt x="2507" y="455"/>
                </a:cubicBezTo>
                <a:cubicBezTo>
                  <a:pt x="2512" y="455"/>
                  <a:pt x="2516" y="451"/>
                  <a:pt x="2516" y="446"/>
                </a:cubicBezTo>
                <a:close/>
                <a:moveTo>
                  <a:pt x="2541" y="446"/>
                </a:moveTo>
                <a:cubicBezTo>
                  <a:pt x="2541" y="441"/>
                  <a:pt x="2538" y="438"/>
                  <a:pt x="2533" y="438"/>
                </a:cubicBezTo>
                <a:cubicBezTo>
                  <a:pt x="2528" y="438"/>
                  <a:pt x="2524" y="441"/>
                  <a:pt x="2524" y="446"/>
                </a:cubicBezTo>
                <a:cubicBezTo>
                  <a:pt x="2524" y="451"/>
                  <a:pt x="2528" y="455"/>
                  <a:pt x="2533" y="455"/>
                </a:cubicBezTo>
                <a:cubicBezTo>
                  <a:pt x="2538" y="455"/>
                  <a:pt x="2541" y="451"/>
                  <a:pt x="2541" y="446"/>
                </a:cubicBezTo>
                <a:close/>
                <a:moveTo>
                  <a:pt x="2567" y="446"/>
                </a:moveTo>
                <a:cubicBezTo>
                  <a:pt x="2567" y="441"/>
                  <a:pt x="2563" y="438"/>
                  <a:pt x="2559" y="438"/>
                </a:cubicBezTo>
                <a:cubicBezTo>
                  <a:pt x="2554" y="438"/>
                  <a:pt x="2550" y="441"/>
                  <a:pt x="2550" y="446"/>
                </a:cubicBezTo>
                <a:cubicBezTo>
                  <a:pt x="2550" y="451"/>
                  <a:pt x="2554" y="455"/>
                  <a:pt x="2559" y="455"/>
                </a:cubicBezTo>
                <a:cubicBezTo>
                  <a:pt x="2563" y="455"/>
                  <a:pt x="2567" y="451"/>
                  <a:pt x="2567" y="446"/>
                </a:cubicBezTo>
                <a:close/>
                <a:moveTo>
                  <a:pt x="2593" y="446"/>
                </a:moveTo>
                <a:cubicBezTo>
                  <a:pt x="2593" y="441"/>
                  <a:pt x="2589" y="438"/>
                  <a:pt x="2584" y="438"/>
                </a:cubicBezTo>
                <a:cubicBezTo>
                  <a:pt x="2580" y="438"/>
                  <a:pt x="2576" y="441"/>
                  <a:pt x="2576" y="446"/>
                </a:cubicBezTo>
                <a:cubicBezTo>
                  <a:pt x="2576" y="451"/>
                  <a:pt x="2580" y="455"/>
                  <a:pt x="2584" y="455"/>
                </a:cubicBezTo>
                <a:cubicBezTo>
                  <a:pt x="2589" y="455"/>
                  <a:pt x="2593" y="451"/>
                  <a:pt x="2593" y="446"/>
                </a:cubicBezTo>
                <a:close/>
                <a:moveTo>
                  <a:pt x="69" y="472"/>
                </a:moveTo>
                <a:cubicBezTo>
                  <a:pt x="69" y="467"/>
                  <a:pt x="65" y="463"/>
                  <a:pt x="60" y="463"/>
                </a:cubicBezTo>
                <a:cubicBezTo>
                  <a:pt x="55" y="463"/>
                  <a:pt x="51" y="467"/>
                  <a:pt x="51" y="472"/>
                </a:cubicBezTo>
                <a:cubicBezTo>
                  <a:pt x="51" y="477"/>
                  <a:pt x="55" y="481"/>
                  <a:pt x="60" y="481"/>
                </a:cubicBezTo>
                <a:cubicBezTo>
                  <a:pt x="65" y="481"/>
                  <a:pt x="69" y="477"/>
                  <a:pt x="69" y="472"/>
                </a:cubicBezTo>
                <a:close/>
                <a:moveTo>
                  <a:pt x="94" y="472"/>
                </a:moveTo>
                <a:cubicBezTo>
                  <a:pt x="94" y="467"/>
                  <a:pt x="90" y="463"/>
                  <a:pt x="86" y="463"/>
                </a:cubicBezTo>
                <a:cubicBezTo>
                  <a:pt x="81" y="463"/>
                  <a:pt x="77" y="467"/>
                  <a:pt x="77" y="472"/>
                </a:cubicBezTo>
                <a:cubicBezTo>
                  <a:pt x="77" y="477"/>
                  <a:pt x="81" y="481"/>
                  <a:pt x="86" y="481"/>
                </a:cubicBezTo>
                <a:cubicBezTo>
                  <a:pt x="90" y="481"/>
                  <a:pt x="94" y="477"/>
                  <a:pt x="94" y="472"/>
                </a:cubicBezTo>
                <a:close/>
                <a:moveTo>
                  <a:pt x="120" y="472"/>
                </a:moveTo>
                <a:cubicBezTo>
                  <a:pt x="120" y="467"/>
                  <a:pt x="116" y="463"/>
                  <a:pt x="111" y="463"/>
                </a:cubicBezTo>
                <a:cubicBezTo>
                  <a:pt x="107" y="463"/>
                  <a:pt x="103" y="467"/>
                  <a:pt x="103" y="472"/>
                </a:cubicBezTo>
                <a:cubicBezTo>
                  <a:pt x="103" y="477"/>
                  <a:pt x="107" y="481"/>
                  <a:pt x="111" y="481"/>
                </a:cubicBezTo>
                <a:cubicBezTo>
                  <a:pt x="116" y="481"/>
                  <a:pt x="120" y="477"/>
                  <a:pt x="120" y="472"/>
                </a:cubicBezTo>
                <a:close/>
                <a:moveTo>
                  <a:pt x="146" y="472"/>
                </a:moveTo>
                <a:cubicBezTo>
                  <a:pt x="146" y="467"/>
                  <a:pt x="142" y="463"/>
                  <a:pt x="137" y="463"/>
                </a:cubicBezTo>
                <a:cubicBezTo>
                  <a:pt x="132" y="463"/>
                  <a:pt x="129" y="467"/>
                  <a:pt x="129" y="472"/>
                </a:cubicBezTo>
                <a:cubicBezTo>
                  <a:pt x="129" y="477"/>
                  <a:pt x="132" y="481"/>
                  <a:pt x="137" y="481"/>
                </a:cubicBezTo>
                <a:cubicBezTo>
                  <a:pt x="142" y="481"/>
                  <a:pt x="146" y="477"/>
                  <a:pt x="146" y="472"/>
                </a:cubicBezTo>
                <a:close/>
                <a:moveTo>
                  <a:pt x="172" y="472"/>
                </a:moveTo>
                <a:cubicBezTo>
                  <a:pt x="172" y="467"/>
                  <a:pt x="168" y="463"/>
                  <a:pt x="163" y="463"/>
                </a:cubicBezTo>
                <a:cubicBezTo>
                  <a:pt x="158" y="463"/>
                  <a:pt x="154" y="467"/>
                  <a:pt x="154" y="472"/>
                </a:cubicBezTo>
                <a:cubicBezTo>
                  <a:pt x="154" y="477"/>
                  <a:pt x="158" y="481"/>
                  <a:pt x="163" y="481"/>
                </a:cubicBezTo>
                <a:cubicBezTo>
                  <a:pt x="168" y="481"/>
                  <a:pt x="172" y="477"/>
                  <a:pt x="172" y="472"/>
                </a:cubicBezTo>
                <a:close/>
                <a:moveTo>
                  <a:pt x="197" y="472"/>
                </a:moveTo>
                <a:cubicBezTo>
                  <a:pt x="197" y="467"/>
                  <a:pt x="193" y="463"/>
                  <a:pt x="189" y="463"/>
                </a:cubicBezTo>
                <a:cubicBezTo>
                  <a:pt x="184" y="463"/>
                  <a:pt x="180" y="467"/>
                  <a:pt x="180" y="472"/>
                </a:cubicBezTo>
                <a:cubicBezTo>
                  <a:pt x="180" y="477"/>
                  <a:pt x="184" y="481"/>
                  <a:pt x="189" y="481"/>
                </a:cubicBezTo>
                <a:cubicBezTo>
                  <a:pt x="193" y="481"/>
                  <a:pt x="197" y="477"/>
                  <a:pt x="197" y="472"/>
                </a:cubicBezTo>
                <a:close/>
                <a:moveTo>
                  <a:pt x="223" y="472"/>
                </a:moveTo>
                <a:cubicBezTo>
                  <a:pt x="223" y="467"/>
                  <a:pt x="219" y="463"/>
                  <a:pt x="214" y="463"/>
                </a:cubicBezTo>
                <a:cubicBezTo>
                  <a:pt x="210" y="463"/>
                  <a:pt x="206" y="467"/>
                  <a:pt x="206" y="472"/>
                </a:cubicBezTo>
                <a:cubicBezTo>
                  <a:pt x="206" y="477"/>
                  <a:pt x="210" y="481"/>
                  <a:pt x="214" y="481"/>
                </a:cubicBezTo>
                <a:cubicBezTo>
                  <a:pt x="219" y="481"/>
                  <a:pt x="223" y="477"/>
                  <a:pt x="223" y="472"/>
                </a:cubicBezTo>
                <a:close/>
                <a:moveTo>
                  <a:pt x="249" y="472"/>
                </a:moveTo>
                <a:cubicBezTo>
                  <a:pt x="249" y="467"/>
                  <a:pt x="245" y="463"/>
                  <a:pt x="240" y="463"/>
                </a:cubicBezTo>
                <a:cubicBezTo>
                  <a:pt x="236" y="463"/>
                  <a:pt x="232" y="467"/>
                  <a:pt x="232" y="472"/>
                </a:cubicBezTo>
                <a:cubicBezTo>
                  <a:pt x="232" y="477"/>
                  <a:pt x="236" y="481"/>
                  <a:pt x="240" y="481"/>
                </a:cubicBezTo>
                <a:cubicBezTo>
                  <a:pt x="245" y="481"/>
                  <a:pt x="249" y="477"/>
                  <a:pt x="249" y="472"/>
                </a:cubicBezTo>
                <a:close/>
                <a:moveTo>
                  <a:pt x="275" y="472"/>
                </a:moveTo>
                <a:cubicBezTo>
                  <a:pt x="275" y="467"/>
                  <a:pt x="271" y="463"/>
                  <a:pt x="266" y="463"/>
                </a:cubicBezTo>
                <a:cubicBezTo>
                  <a:pt x="261" y="463"/>
                  <a:pt x="257" y="467"/>
                  <a:pt x="257" y="472"/>
                </a:cubicBezTo>
                <a:cubicBezTo>
                  <a:pt x="257" y="477"/>
                  <a:pt x="261" y="481"/>
                  <a:pt x="266" y="481"/>
                </a:cubicBezTo>
                <a:cubicBezTo>
                  <a:pt x="271" y="481"/>
                  <a:pt x="275" y="477"/>
                  <a:pt x="275" y="472"/>
                </a:cubicBezTo>
                <a:close/>
                <a:moveTo>
                  <a:pt x="300" y="472"/>
                </a:moveTo>
                <a:cubicBezTo>
                  <a:pt x="300" y="467"/>
                  <a:pt x="297" y="463"/>
                  <a:pt x="292" y="463"/>
                </a:cubicBezTo>
                <a:cubicBezTo>
                  <a:pt x="287" y="463"/>
                  <a:pt x="283" y="467"/>
                  <a:pt x="283" y="472"/>
                </a:cubicBezTo>
                <a:cubicBezTo>
                  <a:pt x="283" y="477"/>
                  <a:pt x="287" y="481"/>
                  <a:pt x="292" y="481"/>
                </a:cubicBezTo>
                <a:cubicBezTo>
                  <a:pt x="297" y="481"/>
                  <a:pt x="300" y="477"/>
                  <a:pt x="300" y="472"/>
                </a:cubicBezTo>
                <a:close/>
                <a:moveTo>
                  <a:pt x="326" y="472"/>
                </a:moveTo>
                <a:cubicBezTo>
                  <a:pt x="326" y="467"/>
                  <a:pt x="322" y="463"/>
                  <a:pt x="318" y="463"/>
                </a:cubicBezTo>
                <a:cubicBezTo>
                  <a:pt x="313" y="463"/>
                  <a:pt x="309" y="467"/>
                  <a:pt x="309" y="472"/>
                </a:cubicBezTo>
                <a:cubicBezTo>
                  <a:pt x="309" y="477"/>
                  <a:pt x="313" y="481"/>
                  <a:pt x="318" y="481"/>
                </a:cubicBezTo>
                <a:cubicBezTo>
                  <a:pt x="322" y="481"/>
                  <a:pt x="326" y="477"/>
                  <a:pt x="326" y="472"/>
                </a:cubicBezTo>
                <a:close/>
                <a:moveTo>
                  <a:pt x="352" y="472"/>
                </a:moveTo>
                <a:cubicBezTo>
                  <a:pt x="352" y="467"/>
                  <a:pt x="348" y="463"/>
                  <a:pt x="343" y="463"/>
                </a:cubicBezTo>
                <a:cubicBezTo>
                  <a:pt x="339" y="463"/>
                  <a:pt x="335" y="467"/>
                  <a:pt x="335" y="472"/>
                </a:cubicBezTo>
                <a:cubicBezTo>
                  <a:pt x="335" y="477"/>
                  <a:pt x="339" y="481"/>
                  <a:pt x="343" y="481"/>
                </a:cubicBezTo>
                <a:cubicBezTo>
                  <a:pt x="348" y="481"/>
                  <a:pt x="352" y="477"/>
                  <a:pt x="352" y="472"/>
                </a:cubicBezTo>
                <a:close/>
                <a:moveTo>
                  <a:pt x="378" y="472"/>
                </a:moveTo>
                <a:cubicBezTo>
                  <a:pt x="378" y="467"/>
                  <a:pt x="374" y="463"/>
                  <a:pt x="369" y="463"/>
                </a:cubicBezTo>
                <a:cubicBezTo>
                  <a:pt x="364" y="463"/>
                  <a:pt x="360" y="467"/>
                  <a:pt x="360" y="472"/>
                </a:cubicBezTo>
                <a:cubicBezTo>
                  <a:pt x="360" y="477"/>
                  <a:pt x="364" y="481"/>
                  <a:pt x="369" y="481"/>
                </a:cubicBezTo>
                <a:cubicBezTo>
                  <a:pt x="374" y="481"/>
                  <a:pt x="378" y="477"/>
                  <a:pt x="378" y="472"/>
                </a:cubicBezTo>
                <a:close/>
                <a:moveTo>
                  <a:pt x="403" y="472"/>
                </a:moveTo>
                <a:cubicBezTo>
                  <a:pt x="403" y="467"/>
                  <a:pt x="400" y="463"/>
                  <a:pt x="395" y="463"/>
                </a:cubicBezTo>
                <a:cubicBezTo>
                  <a:pt x="390" y="463"/>
                  <a:pt x="386" y="467"/>
                  <a:pt x="386" y="472"/>
                </a:cubicBezTo>
                <a:cubicBezTo>
                  <a:pt x="386" y="477"/>
                  <a:pt x="390" y="481"/>
                  <a:pt x="395" y="481"/>
                </a:cubicBezTo>
                <a:cubicBezTo>
                  <a:pt x="400" y="481"/>
                  <a:pt x="403" y="477"/>
                  <a:pt x="403" y="472"/>
                </a:cubicBezTo>
                <a:close/>
                <a:moveTo>
                  <a:pt x="429" y="472"/>
                </a:moveTo>
                <a:cubicBezTo>
                  <a:pt x="429" y="467"/>
                  <a:pt x="425" y="463"/>
                  <a:pt x="421" y="463"/>
                </a:cubicBezTo>
                <a:cubicBezTo>
                  <a:pt x="416" y="463"/>
                  <a:pt x="412" y="467"/>
                  <a:pt x="412" y="472"/>
                </a:cubicBezTo>
                <a:cubicBezTo>
                  <a:pt x="412" y="477"/>
                  <a:pt x="416" y="481"/>
                  <a:pt x="421" y="481"/>
                </a:cubicBezTo>
                <a:cubicBezTo>
                  <a:pt x="425" y="481"/>
                  <a:pt x="429" y="477"/>
                  <a:pt x="429" y="472"/>
                </a:cubicBezTo>
                <a:close/>
                <a:moveTo>
                  <a:pt x="455" y="472"/>
                </a:moveTo>
                <a:cubicBezTo>
                  <a:pt x="455" y="467"/>
                  <a:pt x="451" y="463"/>
                  <a:pt x="446" y="463"/>
                </a:cubicBezTo>
                <a:cubicBezTo>
                  <a:pt x="442" y="463"/>
                  <a:pt x="438" y="467"/>
                  <a:pt x="438" y="472"/>
                </a:cubicBezTo>
                <a:cubicBezTo>
                  <a:pt x="438" y="477"/>
                  <a:pt x="442" y="481"/>
                  <a:pt x="446" y="481"/>
                </a:cubicBezTo>
                <a:cubicBezTo>
                  <a:pt x="451" y="481"/>
                  <a:pt x="455" y="477"/>
                  <a:pt x="455" y="472"/>
                </a:cubicBezTo>
                <a:close/>
                <a:moveTo>
                  <a:pt x="481" y="472"/>
                </a:moveTo>
                <a:cubicBezTo>
                  <a:pt x="481" y="467"/>
                  <a:pt x="477" y="463"/>
                  <a:pt x="472" y="463"/>
                </a:cubicBezTo>
                <a:cubicBezTo>
                  <a:pt x="467" y="463"/>
                  <a:pt x="463" y="467"/>
                  <a:pt x="463" y="472"/>
                </a:cubicBezTo>
                <a:cubicBezTo>
                  <a:pt x="463" y="477"/>
                  <a:pt x="467" y="481"/>
                  <a:pt x="472" y="481"/>
                </a:cubicBezTo>
                <a:cubicBezTo>
                  <a:pt x="477" y="481"/>
                  <a:pt x="481" y="477"/>
                  <a:pt x="481" y="472"/>
                </a:cubicBezTo>
                <a:close/>
                <a:moveTo>
                  <a:pt x="506" y="472"/>
                </a:moveTo>
                <a:cubicBezTo>
                  <a:pt x="506" y="467"/>
                  <a:pt x="503" y="463"/>
                  <a:pt x="498" y="463"/>
                </a:cubicBezTo>
                <a:cubicBezTo>
                  <a:pt x="493" y="463"/>
                  <a:pt x="489" y="467"/>
                  <a:pt x="489" y="472"/>
                </a:cubicBezTo>
                <a:cubicBezTo>
                  <a:pt x="489" y="477"/>
                  <a:pt x="493" y="481"/>
                  <a:pt x="498" y="481"/>
                </a:cubicBezTo>
                <a:cubicBezTo>
                  <a:pt x="503" y="481"/>
                  <a:pt x="506" y="477"/>
                  <a:pt x="506" y="472"/>
                </a:cubicBezTo>
                <a:close/>
                <a:moveTo>
                  <a:pt x="532" y="472"/>
                </a:moveTo>
                <a:cubicBezTo>
                  <a:pt x="532" y="467"/>
                  <a:pt x="528" y="463"/>
                  <a:pt x="524" y="463"/>
                </a:cubicBezTo>
                <a:cubicBezTo>
                  <a:pt x="519" y="463"/>
                  <a:pt x="515" y="467"/>
                  <a:pt x="515" y="472"/>
                </a:cubicBezTo>
                <a:cubicBezTo>
                  <a:pt x="515" y="477"/>
                  <a:pt x="519" y="481"/>
                  <a:pt x="524" y="481"/>
                </a:cubicBezTo>
                <a:cubicBezTo>
                  <a:pt x="528" y="481"/>
                  <a:pt x="532" y="477"/>
                  <a:pt x="532" y="472"/>
                </a:cubicBezTo>
                <a:close/>
                <a:moveTo>
                  <a:pt x="558" y="472"/>
                </a:moveTo>
                <a:cubicBezTo>
                  <a:pt x="558" y="467"/>
                  <a:pt x="554" y="463"/>
                  <a:pt x="549" y="463"/>
                </a:cubicBezTo>
                <a:cubicBezTo>
                  <a:pt x="545" y="463"/>
                  <a:pt x="541" y="467"/>
                  <a:pt x="541" y="472"/>
                </a:cubicBezTo>
                <a:cubicBezTo>
                  <a:pt x="541" y="477"/>
                  <a:pt x="545" y="481"/>
                  <a:pt x="549" y="481"/>
                </a:cubicBezTo>
                <a:cubicBezTo>
                  <a:pt x="554" y="481"/>
                  <a:pt x="558" y="477"/>
                  <a:pt x="558" y="472"/>
                </a:cubicBezTo>
                <a:close/>
                <a:moveTo>
                  <a:pt x="687" y="472"/>
                </a:moveTo>
                <a:cubicBezTo>
                  <a:pt x="687" y="467"/>
                  <a:pt x="683" y="463"/>
                  <a:pt x="678" y="463"/>
                </a:cubicBezTo>
                <a:cubicBezTo>
                  <a:pt x="673" y="463"/>
                  <a:pt x="670" y="467"/>
                  <a:pt x="670" y="472"/>
                </a:cubicBezTo>
                <a:cubicBezTo>
                  <a:pt x="670" y="477"/>
                  <a:pt x="673" y="481"/>
                  <a:pt x="678" y="481"/>
                </a:cubicBezTo>
                <a:cubicBezTo>
                  <a:pt x="683" y="481"/>
                  <a:pt x="687" y="477"/>
                  <a:pt x="687" y="472"/>
                </a:cubicBezTo>
                <a:close/>
                <a:moveTo>
                  <a:pt x="712" y="472"/>
                </a:moveTo>
                <a:cubicBezTo>
                  <a:pt x="712" y="467"/>
                  <a:pt x="709" y="463"/>
                  <a:pt x="704" y="463"/>
                </a:cubicBezTo>
                <a:cubicBezTo>
                  <a:pt x="699" y="463"/>
                  <a:pt x="695" y="467"/>
                  <a:pt x="695" y="472"/>
                </a:cubicBezTo>
                <a:cubicBezTo>
                  <a:pt x="695" y="477"/>
                  <a:pt x="699" y="481"/>
                  <a:pt x="704" y="481"/>
                </a:cubicBezTo>
                <a:cubicBezTo>
                  <a:pt x="709" y="481"/>
                  <a:pt x="712" y="477"/>
                  <a:pt x="712" y="472"/>
                </a:cubicBezTo>
                <a:close/>
                <a:moveTo>
                  <a:pt x="738" y="472"/>
                </a:moveTo>
                <a:cubicBezTo>
                  <a:pt x="738" y="467"/>
                  <a:pt x="734" y="463"/>
                  <a:pt x="730" y="463"/>
                </a:cubicBezTo>
                <a:cubicBezTo>
                  <a:pt x="725" y="463"/>
                  <a:pt x="721" y="467"/>
                  <a:pt x="721" y="472"/>
                </a:cubicBezTo>
                <a:cubicBezTo>
                  <a:pt x="721" y="477"/>
                  <a:pt x="725" y="481"/>
                  <a:pt x="730" y="481"/>
                </a:cubicBezTo>
                <a:cubicBezTo>
                  <a:pt x="734" y="481"/>
                  <a:pt x="738" y="477"/>
                  <a:pt x="738" y="472"/>
                </a:cubicBezTo>
                <a:close/>
                <a:moveTo>
                  <a:pt x="1331" y="472"/>
                </a:moveTo>
                <a:cubicBezTo>
                  <a:pt x="1331" y="467"/>
                  <a:pt x="1327" y="463"/>
                  <a:pt x="1322" y="463"/>
                </a:cubicBezTo>
                <a:cubicBezTo>
                  <a:pt x="1317" y="463"/>
                  <a:pt x="1314" y="467"/>
                  <a:pt x="1314" y="472"/>
                </a:cubicBezTo>
                <a:cubicBezTo>
                  <a:pt x="1314" y="477"/>
                  <a:pt x="1317" y="481"/>
                  <a:pt x="1322" y="481"/>
                </a:cubicBezTo>
                <a:cubicBezTo>
                  <a:pt x="1327" y="481"/>
                  <a:pt x="1331" y="477"/>
                  <a:pt x="1331" y="472"/>
                </a:cubicBezTo>
                <a:close/>
                <a:moveTo>
                  <a:pt x="1356" y="472"/>
                </a:moveTo>
                <a:cubicBezTo>
                  <a:pt x="1356" y="467"/>
                  <a:pt x="1353" y="463"/>
                  <a:pt x="1348" y="463"/>
                </a:cubicBezTo>
                <a:cubicBezTo>
                  <a:pt x="1343" y="463"/>
                  <a:pt x="1339" y="467"/>
                  <a:pt x="1339" y="472"/>
                </a:cubicBezTo>
                <a:cubicBezTo>
                  <a:pt x="1339" y="477"/>
                  <a:pt x="1343" y="481"/>
                  <a:pt x="1348" y="481"/>
                </a:cubicBezTo>
                <a:cubicBezTo>
                  <a:pt x="1353" y="481"/>
                  <a:pt x="1356" y="477"/>
                  <a:pt x="1356" y="472"/>
                </a:cubicBezTo>
                <a:close/>
                <a:moveTo>
                  <a:pt x="1382" y="472"/>
                </a:moveTo>
                <a:cubicBezTo>
                  <a:pt x="1382" y="467"/>
                  <a:pt x="1378" y="463"/>
                  <a:pt x="1374" y="463"/>
                </a:cubicBezTo>
                <a:cubicBezTo>
                  <a:pt x="1369" y="463"/>
                  <a:pt x="1365" y="467"/>
                  <a:pt x="1365" y="472"/>
                </a:cubicBezTo>
                <a:cubicBezTo>
                  <a:pt x="1365" y="477"/>
                  <a:pt x="1369" y="481"/>
                  <a:pt x="1374" y="481"/>
                </a:cubicBezTo>
                <a:cubicBezTo>
                  <a:pt x="1378" y="481"/>
                  <a:pt x="1382" y="477"/>
                  <a:pt x="1382" y="472"/>
                </a:cubicBezTo>
                <a:close/>
                <a:moveTo>
                  <a:pt x="1511" y="472"/>
                </a:moveTo>
                <a:cubicBezTo>
                  <a:pt x="1511" y="467"/>
                  <a:pt x="1507" y="463"/>
                  <a:pt x="1502" y="463"/>
                </a:cubicBezTo>
                <a:cubicBezTo>
                  <a:pt x="1498" y="463"/>
                  <a:pt x="1494" y="467"/>
                  <a:pt x="1494" y="472"/>
                </a:cubicBezTo>
                <a:cubicBezTo>
                  <a:pt x="1494" y="477"/>
                  <a:pt x="1498" y="481"/>
                  <a:pt x="1502" y="481"/>
                </a:cubicBezTo>
                <a:cubicBezTo>
                  <a:pt x="1507" y="481"/>
                  <a:pt x="1511" y="477"/>
                  <a:pt x="1511" y="472"/>
                </a:cubicBezTo>
                <a:close/>
                <a:moveTo>
                  <a:pt x="1537" y="472"/>
                </a:moveTo>
                <a:cubicBezTo>
                  <a:pt x="1537" y="467"/>
                  <a:pt x="1533" y="463"/>
                  <a:pt x="1528" y="463"/>
                </a:cubicBezTo>
                <a:cubicBezTo>
                  <a:pt x="1523" y="463"/>
                  <a:pt x="1520" y="467"/>
                  <a:pt x="1520" y="472"/>
                </a:cubicBezTo>
                <a:cubicBezTo>
                  <a:pt x="1520" y="477"/>
                  <a:pt x="1523" y="481"/>
                  <a:pt x="1528" y="481"/>
                </a:cubicBezTo>
                <a:cubicBezTo>
                  <a:pt x="1533" y="481"/>
                  <a:pt x="1537" y="477"/>
                  <a:pt x="1537" y="472"/>
                </a:cubicBezTo>
                <a:close/>
                <a:moveTo>
                  <a:pt x="1563" y="472"/>
                </a:moveTo>
                <a:cubicBezTo>
                  <a:pt x="1563" y="467"/>
                  <a:pt x="1559" y="463"/>
                  <a:pt x="1554" y="463"/>
                </a:cubicBezTo>
                <a:cubicBezTo>
                  <a:pt x="1549" y="463"/>
                  <a:pt x="1545" y="467"/>
                  <a:pt x="1545" y="472"/>
                </a:cubicBezTo>
                <a:cubicBezTo>
                  <a:pt x="1545" y="477"/>
                  <a:pt x="1549" y="481"/>
                  <a:pt x="1554" y="481"/>
                </a:cubicBezTo>
                <a:cubicBezTo>
                  <a:pt x="1559" y="481"/>
                  <a:pt x="1563" y="477"/>
                  <a:pt x="1563" y="472"/>
                </a:cubicBezTo>
                <a:close/>
                <a:moveTo>
                  <a:pt x="1588" y="472"/>
                </a:moveTo>
                <a:cubicBezTo>
                  <a:pt x="1588" y="467"/>
                  <a:pt x="1584" y="463"/>
                  <a:pt x="1580" y="463"/>
                </a:cubicBezTo>
                <a:cubicBezTo>
                  <a:pt x="1575" y="463"/>
                  <a:pt x="1571" y="467"/>
                  <a:pt x="1571" y="472"/>
                </a:cubicBezTo>
                <a:cubicBezTo>
                  <a:pt x="1571" y="477"/>
                  <a:pt x="1575" y="481"/>
                  <a:pt x="1580" y="481"/>
                </a:cubicBezTo>
                <a:cubicBezTo>
                  <a:pt x="1584" y="481"/>
                  <a:pt x="1588" y="477"/>
                  <a:pt x="1588" y="472"/>
                </a:cubicBezTo>
                <a:close/>
                <a:moveTo>
                  <a:pt x="1614" y="472"/>
                </a:moveTo>
                <a:cubicBezTo>
                  <a:pt x="1614" y="467"/>
                  <a:pt x="1610" y="463"/>
                  <a:pt x="1605" y="463"/>
                </a:cubicBezTo>
                <a:cubicBezTo>
                  <a:pt x="1601" y="463"/>
                  <a:pt x="1597" y="467"/>
                  <a:pt x="1597" y="472"/>
                </a:cubicBezTo>
                <a:cubicBezTo>
                  <a:pt x="1597" y="477"/>
                  <a:pt x="1601" y="481"/>
                  <a:pt x="1605" y="481"/>
                </a:cubicBezTo>
                <a:cubicBezTo>
                  <a:pt x="1610" y="481"/>
                  <a:pt x="1614" y="477"/>
                  <a:pt x="1614" y="472"/>
                </a:cubicBezTo>
                <a:close/>
                <a:moveTo>
                  <a:pt x="1640" y="472"/>
                </a:moveTo>
                <a:cubicBezTo>
                  <a:pt x="1640" y="467"/>
                  <a:pt x="1636" y="463"/>
                  <a:pt x="1631" y="463"/>
                </a:cubicBezTo>
                <a:cubicBezTo>
                  <a:pt x="1626" y="463"/>
                  <a:pt x="1623" y="467"/>
                  <a:pt x="1623" y="472"/>
                </a:cubicBezTo>
                <a:cubicBezTo>
                  <a:pt x="1623" y="477"/>
                  <a:pt x="1626" y="481"/>
                  <a:pt x="1631" y="481"/>
                </a:cubicBezTo>
                <a:cubicBezTo>
                  <a:pt x="1636" y="481"/>
                  <a:pt x="1640" y="477"/>
                  <a:pt x="1640" y="472"/>
                </a:cubicBezTo>
                <a:close/>
                <a:moveTo>
                  <a:pt x="1666" y="472"/>
                </a:moveTo>
                <a:cubicBezTo>
                  <a:pt x="1666" y="467"/>
                  <a:pt x="1662" y="463"/>
                  <a:pt x="1657" y="463"/>
                </a:cubicBezTo>
                <a:cubicBezTo>
                  <a:pt x="1652" y="463"/>
                  <a:pt x="1648" y="467"/>
                  <a:pt x="1648" y="472"/>
                </a:cubicBezTo>
                <a:cubicBezTo>
                  <a:pt x="1648" y="477"/>
                  <a:pt x="1652" y="481"/>
                  <a:pt x="1657" y="481"/>
                </a:cubicBezTo>
                <a:cubicBezTo>
                  <a:pt x="1662" y="481"/>
                  <a:pt x="1666" y="477"/>
                  <a:pt x="1666" y="472"/>
                </a:cubicBezTo>
                <a:close/>
                <a:moveTo>
                  <a:pt x="1691" y="472"/>
                </a:moveTo>
                <a:cubicBezTo>
                  <a:pt x="1691" y="467"/>
                  <a:pt x="1687" y="463"/>
                  <a:pt x="1683" y="463"/>
                </a:cubicBezTo>
                <a:cubicBezTo>
                  <a:pt x="1678" y="463"/>
                  <a:pt x="1674" y="467"/>
                  <a:pt x="1674" y="472"/>
                </a:cubicBezTo>
                <a:cubicBezTo>
                  <a:pt x="1674" y="477"/>
                  <a:pt x="1678" y="481"/>
                  <a:pt x="1683" y="481"/>
                </a:cubicBezTo>
                <a:cubicBezTo>
                  <a:pt x="1687" y="481"/>
                  <a:pt x="1691" y="477"/>
                  <a:pt x="1691" y="472"/>
                </a:cubicBezTo>
                <a:close/>
                <a:moveTo>
                  <a:pt x="1717" y="472"/>
                </a:moveTo>
                <a:cubicBezTo>
                  <a:pt x="1717" y="467"/>
                  <a:pt x="1713" y="463"/>
                  <a:pt x="1708" y="463"/>
                </a:cubicBezTo>
                <a:cubicBezTo>
                  <a:pt x="1704" y="463"/>
                  <a:pt x="1700" y="467"/>
                  <a:pt x="1700" y="472"/>
                </a:cubicBezTo>
                <a:cubicBezTo>
                  <a:pt x="1700" y="477"/>
                  <a:pt x="1704" y="481"/>
                  <a:pt x="1708" y="481"/>
                </a:cubicBezTo>
                <a:cubicBezTo>
                  <a:pt x="1713" y="481"/>
                  <a:pt x="1717" y="477"/>
                  <a:pt x="1717" y="472"/>
                </a:cubicBezTo>
                <a:close/>
                <a:moveTo>
                  <a:pt x="1743" y="472"/>
                </a:moveTo>
                <a:cubicBezTo>
                  <a:pt x="1743" y="467"/>
                  <a:pt x="1739" y="463"/>
                  <a:pt x="1734" y="463"/>
                </a:cubicBezTo>
                <a:cubicBezTo>
                  <a:pt x="1730" y="463"/>
                  <a:pt x="1726" y="467"/>
                  <a:pt x="1726" y="472"/>
                </a:cubicBezTo>
                <a:cubicBezTo>
                  <a:pt x="1726" y="477"/>
                  <a:pt x="1730" y="481"/>
                  <a:pt x="1734" y="481"/>
                </a:cubicBezTo>
                <a:cubicBezTo>
                  <a:pt x="1739" y="481"/>
                  <a:pt x="1743" y="477"/>
                  <a:pt x="1743" y="472"/>
                </a:cubicBezTo>
                <a:close/>
                <a:moveTo>
                  <a:pt x="1769" y="472"/>
                </a:moveTo>
                <a:cubicBezTo>
                  <a:pt x="1769" y="467"/>
                  <a:pt x="1765" y="463"/>
                  <a:pt x="1760" y="463"/>
                </a:cubicBezTo>
                <a:cubicBezTo>
                  <a:pt x="1755" y="463"/>
                  <a:pt x="1751" y="467"/>
                  <a:pt x="1751" y="472"/>
                </a:cubicBezTo>
                <a:cubicBezTo>
                  <a:pt x="1751" y="477"/>
                  <a:pt x="1755" y="481"/>
                  <a:pt x="1760" y="481"/>
                </a:cubicBezTo>
                <a:cubicBezTo>
                  <a:pt x="1765" y="481"/>
                  <a:pt x="1769" y="477"/>
                  <a:pt x="1769" y="472"/>
                </a:cubicBezTo>
                <a:close/>
                <a:moveTo>
                  <a:pt x="1794" y="472"/>
                </a:moveTo>
                <a:cubicBezTo>
                  <a:pt x="1794" y="467"/>
                  <a:pt x="1791" y="463"/>
                  <a:pt x="1786" y="463"/>
                </a:cubicBezTo>
                <a:cubicBezTo>
                  <a:pt x="1781" y="463"/>
                  <a:pt x="1777" y="467"/>
                  <a:pt x="1777" y="472"/>
                </a:cubicBezTo>
                <a:cubicBezTo>
                  <a:pt x="1777" y="477"/>
                  <a:pt x="1781" y="481"/>
                  <a:pt x="1786" y="481"/>
                </a:cubicBezTo>
                <a:cubicBezTo>
                  <a:pt x="1791" y="481"/>
                  <a:pt x="1794" y="477"/>
                  <a:pt x="1794" y="472"/>
                </a:cubicBezTo>
                <a:close/>
                <a:moveTo>
                  <a:pt x="1820" y="472"/>
                </a:moveTo>
                <a:cubicBezTo>
                  <a:pt x="1820" y="467"/>
                  <a:pt x="1816" y="463"/>
                  <a:pt x="1812" y="463"/>
                </a:cubicBezTo>
                <a:cubicBezTo>
                  <a:pt x="1807" y="463"/>
                  <a:pt x="1803" y="467"/>
                  <a:pt x="1803" y="472"/>
                </a:cubicBezTo>
                <a:cubicBezTo>
                  <a:pt x="1803" y="477"/>
                  <a:pt x="1807" y="481"/>
                  <a:pt x="1812" y="481"/>
                </a:cubicBezTo>
                <a:cubicBezTo>
                  <a:pt x="1816" y="481"/>
                  <a:pt x="1820" y="477"/>
                  <a:pt x="1820" y="472"/>
                </a:cubicBezTo>
                <a:close/>
                <a:moveTo>
                  <a:pt x="1846" y="472"/>
                </a:moveTo>
                <a:cubicBezTo>
                  <a:pt x="1846" y="467"/>
                  <a:pt x="1842" y="463"/>
                  <a:pt x="1837" y="463"/>
                </a:cubicBezTo>
                <a:cubicBezTo>
                  <a:pt x="1833" y="463"/>
                  <a:pt x="1829" y="467"/>
                  <a:pt x="1829" y="472"/>
                </a:cubicBezTo>
                <a:cubicBezTo>
                  <a:pt x="1829" y="477"/>
                  <a:pt x="1833" y="481"/>
                  <a:pt x="1837" y="481"/>
                </a:cubicBezTo>
                <a:cubicBezTo>
                  <a:pt x="1842" y="481"/>
                  <a:pt x="1846" y="477"/>
                  <a:pt x="1846" y="472"/>
                </a:cubicBezTo>
                <a:close/>
                <a:moveTo>
                  <a:pt x="1872" y="472"/>
                </a:moveTo>
                <a:cubicBezTo>
                  <a:pt x="1872" y="467"/>
                  <a:pt x="1868" y="463"/>
                  <a:pt x="1863" y="463"/>
                </a:cubicBezTo>
                <a:cubicBezTo>
                  <a:pt x="1858" y="463"/>
                  <a:pt x="1854" y="467"/>
                  <a:pt x="1854" y="472"/>
                </a:cubicBezTo>
                <a:cubicBezTo>
                  <a:pt x="1854" y="477"/>
                  <a:pt x="1858" y="481"/>
                  <a:pt x="1863" y="481"/>
                </a:cubicBezTo>
                <a:cubicBezTo>
                  <a:pt x="1868" y="481"/>
                  <a:pt x="1872" y="477"/>
                  <a:pt x="1872" y="472"/>
                </a:cubicBezTo>
                <a:close/>
                <a:moveTo>
                  <a:pt x="1897" y="472"/>
                </a:moveTo>
                <a:cubicBezTo>
                  <a:pt x="1897" y="467"/>
                  <a:pt x="1894" y="463"/>
                  <a:pt x="1889" y="463"/>
                </a:cubicBezTo>
                <a:cubicBezTo>
                  <a:pt x="1884" y="463"/>
                  <a:pt x="1880" y="467"/>
                  <a:pt x="1880" y="472"/>
                </a:cubicBezTo>
                <a:cubicBezTo>
                  <a:pt x="1880" y="477"/>
                  <a:pt x="1884" y="481"/>
                  <a:pt x="1889" y="481"/>
                </a:cubicBezTo>
                <a:cubicBezTo>
                  <a:pt x="1894" y="481"/>
                  <a:pt x="1897" y="477"/>
                  <a:pt x="1897" y="472"/>
                </a:cubicBezTo>
                <a:close/>
                <a:moveTo>
                  <a:pt x="1923" y="472"/>
                </a:moveTo>
                <a:cubicBezTo>
                  <a:pt x="1923" y="467"/>
                  <a:pt x="1919" y="463"/>
                  <a:pt x="1915" y="463"/>
                </a:cubicBezTo>
                <a:cubicBezTo>
                  <a:pt x="1910" y="463"/>
                  <a:pt x="1906" y="467"/>
                  <a:pt x="1906" y="472"/>
                </a:cubicBezTo>
                <a:cubicBezTo>
                  <a:pt x="1906" y="477"/>
                  <a:pt x="1910" y="481"/>
                  <a:pt x="1915" y="481"/>
                </a:cubicBezTo>
                <a:cubicBezTo>
                  <a:pt x="1919" y="481"/>
                  <a:pt x="1923" y="477"/>
                  <a:pt x="1923" y="472"/>
                </a:cubicBezTo>
                <a:close/>
                <a:moveTo>
                  <a:pt x="1949" y="472"/>
                </a:moveTo>
                <a:cubicBezTo>
                  <a:pt x="1949" y="467"/>
                  <a:pt x="1945" y="463"/>
                  <a:pt x="1940" y="463"/>
                </a:cubicBezTo>
                <a:cubicBezTo>
                  <a:pt x="1936" y="463"/>
                  <a:pt x="1932" y="467"/>
                  <a:pt x="1932" y="472"/>
                </a:cubicBezTo>
                <a:cubicBezTo>
                  <a:pt x="1932" y="477"/>
                  <a:pt x="1936" y="481"/>
                  <a:pt x="1940" y="481"/>
                </a:cubicBezTo>
                <a:cubicBezTo>
                  <a:pt x="1945" y="481"/>
                  <a:pt x="1949" y="477"/>
                  <a:pt x="1949" y="472"/>
                </a:cubicBezTo>
                <a:close/>
                <a:moveTo>
                  <a:pt x="1975" y="472"/>
                </a:moveTo>
                <a:cubicBezTo>
                  <a:pt x="1975" y="467"/>
                  <a:pt x="1971" y="463"/>
                  <a:pt x="1966" y="463"/>
                </a:cubicBezTo>
                <a:cubicBezTo>
                  <a:pt x="1961" y="463"/>
                  <a:pt x="1957" y="467"/>
                  <a:pt x="1957" y="472"/>
                </a:cubicBezTo>
                <a:cubicBezTo>
                  <a:pt x="1957" y="477"/>
                  <a:pt x="1961" y="481"/>
                  <a:pt x="1966" y="481"/>
                </a:cubicBezTo>
                <a:cubicBezTo>
                  <a:pt x="1971" y="481"/>
                  <a:pt x="1975" y="477"/>
                  <a:pt x="1975" y="472"/>
                </a:cubicBezTo>
                <a:close/>
                <a:moveTo>
                  <a:pt x="2000" y="472"/>
                </a:moveTo>
                <a:cubicBezTo>
                  <a:pt x="2000" y="467"/>
                  <a:pt x="1997" y="463"/>
                  <a:pt x="1992" y="463"/>
                </a:cubicBezTo>
                <a:cubicBezTo>
                  <a:pt x="1987" y="463"/>
                  <a:pt x="1983" y="467"/>
                  <a:pt x="1983" y="472"/>
                </a:cubicBezTo>
                <a:cubicBezTo>
                  <a:pt x="1983" y="477"/>
                  <a:pt x="1987" y="481"/>
                  <a:pt x="1992" y="481"/>
                </a:cubicBezTo>
                <a:cubicBezTo>
                  <a:pt x="1997" y="481"/>
                  <a:pt x="2000" y="477"/>
                  <a:pt x="2000" y="472"/>
                </a:cubicBezTo>
                <a:close/>
                <a:moveTo>
                  <a:pt x="2026" y="472"/>
                </a:moveTo>
                <a:cubicBezTo>
                  <a:pt x="2026" y="467"/>
                  <a:pt x="2022" y="463"/>
                  <a:pt x="2018" y="463"/>
                </a:cubicBezTo>
                <a:cubicBezTo>
                  <a:pt x="2013" y="463"/>
                  <a:pt x="2009" y="467"/>
                  <a:pt x="2009" y="472"/>
                </a:cubicBezTo>
                <a:cubicBezTo>
                  <a:pt x="2009" y="477"/>
                  <a:pt x="2013" y="481"/>
                  <a:pt x="2018" y="481"/>
                </a:cubicBezTo>
                <a:cubicBezTo>
                  <a:pt x="2022" y="481"/>
                  <a:pt x="2026" y="477"/>
                  <a:pt x="2026" y="472"/>
                </a:cubicBezTo>
                <a:close/>
                <a:moveTo>
                  <a:pt x="2052" y="472"/>
                </a:moveTo>
                <a:cubicBezTo>
                  <a:pt x="2052" y="467"/>
                  <a:pt x="2048" y="463"/>
                  <a:pt x="2043" y="463"/>
                </a:cubicBezTo>
                <a:cubicBezTo>
                  <a:pt x="2039" y="463"/>
                  <a:pt x="2035" y="467"/>
                  <a:pt x="2035" y="472"/>
                </a:cubicBezTo>
                <a:cubicBezTo>
                  <a:pt x="2035" y="477"/>
                  <a:pt x="2039" y="481"/>
                  <a:pt x="2043" y="481"/>
                </a:cubicBezTo>
                <a:cubicBezTo>
                  <a:pt x="2048" y="481"/>
                  <a:pt x="2052" y="477"/>
                  <a:pt x="2052" y="472"/>
                </a:cubicBezTo>
                <a:close/>
                <a:moveTo>
                  <a:pt x="2078" y="472"/>
                </a:moveTo>
                <a:cubicBezTo>
                  <a:pt x="2078" y="467"/>
                  <a:pt x="2074" y="463"/>
                  <a:pt x="2069" y="463"/>
                </a:cubicBezTo>
                <a:cubicBezTo>
                  <a:pt x="2064" y="463"/>
                  <a:pt x="2061" y="467"/>
                  <a:pt x="2061" y="472"/>
                </a:cubicBezTo>
                <a:cubicBezTo>
                  <a:pt x="2061" y="477"/>
                  <a:pt x="2064" y="481"/>
                  <a:pt x="2069" y="481"/>
                </a:cubicBezTo>
                <a:cubicBezTo>
                  <a:pt x="2074" y="481"/>
                  <a:pt x="2078" y="477"/>
                  <a:pt x="2078" y="472"/>
                </a:cubicBezTo>
                <a:close/>
                <a:moveTo>
                  <a:pt x="2103" y="472"/>
                </a:moveTo>
                <a:cubicBezTo>
                  <a:pt x="2103" y="467"/>
                  <a:pt x="2100" y="463"/>
                  <a:pt x="2095" y="463"/>
                </a:cubicBezTo>
                <a:cubicBezTo>
                  <a:pt x="2090" y="463"/>
                  <a:pt x="2086" y="467"/>
                  <a:pt x="2086" y="472"/>
                </a:cubicBezTo>
                <a:cubicBezTo>
                  <a:pt x="2086" y="477"/>
                  <a:pt x="2090" y="481"/>
                  <a:pt x="2095" y="481"/>
                </a:cubicBezTo>
                <a:cubicBezTo>
                  <a:pt x="2100" y="481"/>
                  <a:pt x="2103" y="477"/>
                  <a:pt x="2103" y="472"/>
                </a:cubicBezTo>
                <a:close/>
                <a:moveTo>
                  <a:pt x="2129" y="472"/>
                </a:moveTo>
                <a:cubicBezTo>
                  <a:pt x="2129" y="467"/>
                  <a:pt x="2125" y="463"/>
                  <a:pt x="2121" y="463"/>
                </a:cubicBezTo>
                <a:cubicBezTo>
                  <a:pt x="2116" y="463"/>
                  <a:pt x="2112" y="467"/>
                  <a:pt x="2112" y="472"/>
                </a:cubicBezTo>
                <a:cubicBezTo>
                  <a:pt x="2112" y="477"/>
                  <a:pt x="2116" y="481"/>
                  <a:pt x="2121" y="481"/>
                </a:cubicBezTo>
                <a:cubicBezTo>
                  <a:pt x="2125" y="481"/>
                  <a:pt x="2129" y="477"/>
                  <a:pt x="2129" y="472"/>
                </a:cubicBezTo>
                <a:close/>
                <a:moveTo>
                  <a:pt x="2155" y="472"/>
                </a:moveTo>
                <a:cubicBezTo>
                  <a:pt x="2155" y="467"/>
                  <a:pt x="2151" y="463"/>
                  <a:pt x="2146" y="463"/>
                </a:cubicBezTo>
                <a:cubicBezTo>
                  <a:pt x="2142" y="463"/>
                  <a:pt x="2138" y="467"/>
                  <a:pt x="2138" y="472"/>
                </a:cubicBezTo>
                <a:cubicBezTo>
                  <a:pt x="2138" y="477"/>
                  <a:pt x="2142" y="481"/>
                  <a:pt x="2146" y="481"/>
                </a:cubicBezTo>
                <a:cubicBezTo>
                  <a:pt x="2151" y="481"/>
                  <a:pt x="2155" y="477"/>
                  <a:pt x="2155" y="472"/>
                </a:cubicBezTo>
                <a:close/>
                <a:moveTo>
                  <a:pt x="2181" y="472"/>
                </a:moveTo>
                <a:cubicBezTo>
                  <a:pt x="2181" y="467"/>
                  <a:pt x="2177" y="463"/>
                  <a:pt x="2172" y="463"/>
                </a:cubicBezTo>
                <a:cubicBezTo>
                  <a:pt x="2167" y="463"/>
                  <a:pt x="2164" y="467"/>
                  <a:pt x="2164" y="472"/>
                </a:cubicBezTo>
                <a:cubicBezTo>
                  <a:pt x="2164" y="477"/>
                  <a:pt x="2167" y="481"/>
                  <a:pt x="2172" y="481"/>
                </a:cubicBezTo>
                <a:cubicBezTo>
                  <a:pt x="2177" y="481"/>
                  <a:pt x="2181" y="477"/>
                  <a:pt x="2181" y="472"/>
                </a:cubicBezTo>
                <a:close/>
                <a:moveTo>
                  <a:pt x="2207" y="472"/>
                </a:moveTo>
                <a:cubicBezTo>
                  <a:pt x="2207" y="467"/>
                  <a:pt x="2203" y="463"/>
                  <a:pt x="2198" y="463"/>
                </a:cubicBezTo>
                <a:cubicBezTo>
                  <a:pt x="2193" y="463"/>
                  <a:pt x="2189" y="467"/>
                  <a:pt x="2189" y="472"/>
                </a:cubicBezTo>
                <a:cubicBezTo>
                  <a:pt x="2189" y="477"/>
                  <a:pt x="2193" y="481"/>
                  <a:pt x="2198" y="481"/>
                </a:cubicBezTo>
                <a:cubicBezTo>
                  <a:pt x="2203" y="481"/>
                  <a:pt x="2207" y="477"/>
                  <a:pt x="2207" y="472"/>
                </a:cubicBezTo>
                <a:close/>
                <a:moveTo>
                  <a:pt x="2232" y="472"/>
                </a:moveTo>
                <a:cubicBezTo>
                  <a:pt x="2232" y="467"/>
                  <a:pt x="2228" y="463"/>
                  <a:pt x="2224" y="463"/>
                </a:cubicBezTo>
                <a:cubicBezTo>
                  <a:pt x="2219" y="463"/>
                  <a:pt x="2215" y="467"/>
                  <a:pt x="2215" y="472"/>
                </a:cubicBezTo>
                <a:cubicBezTo>
                  <a:pt x="2215" y="477"/>
                  <a:pt x="2219" y="481"/>
                  <a:pt x="2224" y="481"/>
                </a:cubicBezTo>
                <a:cubicBezTo>
                  <a:pt x="2228" y="481"/>
                  <a:pt x="2232" y="477"/>
                  <a:pt x="2232" y="472"/>
                </a:cubicBezTo>
                <a:close/>
                <a:moveTo>
                  <a:pt x="2258" y="472"/>
                </a:moveTo>
                <a:cubicBezTo>
                  <a:pt x="2258" y="467"/>
                  <a:pt x="2254" y="463"/>
                  <a:pt x="2249" y="463"/>
                </a:cubicBezTo>
                <a:cubicBezTo>
                  <a:pt x="2245" y="463"/>
                  <a:pt x="2241" y="467"/>
                  <a:pt x="2241" y="472"/>
                </a:cubicBezTo>
                <a:cubicBezTo>
                  <a:pt x="2241" y="477"/>
                  <a:pt x="2245" y="481"/>
                  <a:pt x="2249" y="481"/>
                </a:cubicBezTo>
                <a:cubicBezTo>
                  <a:pt x="2254" y="481"/>
                  <a:pt x="2258" y="477"/>
                  <a:pt x="2258" y="472"/>
                </a:cubicBezTo>
                <a:close/>
                <a:moveTo>
                  <a:pt x="2284" y="472"/>
                </a:moveTo>
                <a:cubicBezTo>
                  <a:pt x="2284" y="467"/>
                  <a:pt x="2280" y="463"/>
                  <a:pt x="2275" y="463"/>
                </a:cubicBezTo>
                <a:cubicBezTo>
                  <a:pt x="2270" y="463"/>
                  <a:pt x="2267" y="467"/>
                  <a:pt x="2267" y="472"/>
                </a:cubicBezTo>
                <a:cubicBezTo>
                  <a:pt x="2267" y="477"/>
                  <a:pt x="2270" y="481"/>
                  <a:pt x="2275" y="481"/>
                </a:cubicBezTo>
                <a:cubicBezTo>
                  <a:pt x="2280" y="481"/>
                  <a:pt x="2284" y="477"/>
                  <a:pt x="2284" y="472"/>
                </a:cubicBezTo>
                <a:close/>
                <a:moveTo>
                  <a:pt x="2310" y="472"/>
                </a:moveTo>
                <a:cubicBezTo>
                  <a:pt x="2310" y="467"/>
                  <a:pt x="2306" y="463"/>
                  <a:pt x="2301" y="463"/>
                </a:cubicBezTo>
                <a:cubicBezTo>
                  <a:pt x="2296" y="463"/>
                  <a:pt x="2292" y="467"/>
                  <a:pt x="2292" y="472"/>
                </a:cubicBezTo>
                <a:cubicBezTo>
                  <a:pt x="2292" y="477"/>
                  <a:pt x="2296" y="481"/>
                  <a:pt x="2301" y="481"/>
                </a:cubicBezTo>
                <a:cubicBezTo>
                  <a:pt x="2306" y="481"/>
                  <a:pt x="2310" y="477"/>
                  <a:pt x="2310" y="472"/>
                </a:cubicBezTo>
                <a:close/>
                <a:moveTo>
                  <a:pt x="2335" y="472"/>
                </a:moveTo>
                <a:cubicBezTo>
                  <a:pt x="2335" y="467"/>
                  <a:pt x="2331" y="463"/>
                  <a:pt x="2327" y="463"/>
                </a:cubicBezTo>
                <a:cubicBezTo>
                  <a:pt x="2322" y="463"/>
                  <a:pt x="2318" y="467"/>
                  <a:pt x="2318" y="472"/>
                </a:cubicBezTo>
                <a:cubicBezTo>
                  <a:pt x="2318" y="477"/>
                  <a:pt x="2322" y="481"/>
                  <a:pt x="2327" y="481"/>
                </a:cubicBezTo>
                <a:cubicBezTo>
                  <a:pt x="2331" y="481"/>
                  <a:pt x="2335" y="477"/>
                  <a:pt x="2335" y="472"/>
                </a:cubicBezTo>
                <a:close/>
                <a:moveTo>
                  <a:pt x="2361" y="472"/>
                </a:moveTo>
                <a:cubicBezTo>
                  <a:pt x="2361" y="467"/>
                  <a:pt x="2357" y="463"/>
                  <a:pt x="2352" y="463"/>
                </a:cubicBezTo>
                <a:cubicBezTo>
                  <a:pt x="2348" y="463"/>
                  <a:pt x="2344" y="467"/>
                  <a:pt x="2344" y="472"/>
                </a:cubicBezTo>
                <a:cubicBezTo>
                  <a:pt x="2344" y="477"/>
                  <a:pt x="2348" y="481"/>
                  <a:pt x="2352" y="481"/>
                </a:cubicBezTo>
                <a:cubicBezTo>
                  <a:pt x="2357" y="481"/>
                  <a:pt x="2361" y="477"/>
                  <a:pt x="2361" y="472"/>
                </a:cubicBezTo>
                <a:close/>
                <a:moveTo>
                  <a:pt x="2387" y="472"/>
                </a:moveTo>
                <a:cubicBezTo>
                  <a:pt x="2387" y="467"/>
                  <a:pt x="2383" y="463"/>
                  <a:pt x="2378" y="463"/>
                </a:cubicBezTo>
                <a:cubicBezTo>
                  <a:pt x="2373" y="463"/>
                  <a:pt x="2370" y="467"/>
                  <a:pt x="2370" y="472"/>
                </a:cubicBezTo>
                <a:cubicBezTo>
                  <a:pt x="2370" y="477"/>
                  <a:pt x="2373" y="481"/>
                  <a:pt x="2378" y="481"/>
                </a:cubicBezTo>
                <a:cubicBezTo>
                  <a:pt x="2383" y="481"/>
                  <a:pt x="2387" y="477"/>
                  <a:pt x="2387" y="472"/>
                </a:cubicBezTo>
                <a:close/>
                <a:moveTo>
                  <a:pt x="2413" y="472"/>
                </a:moveTo>
                <a:cubicBezTo>
                  <a:pt x="2413" y="467"/>
                  <a:pt x="2409" y="463"/>
                  <a:pt x="2404" y="463"/>
                </a:cubicBezTo>
                <a:cubicBezTo>
                  <a:pt x="2399" y="463"/>
                  <a:pt x="2395" y="467"/>
                  <a:pt x="2395" y="472"/>
                </a:cubicBezTo>
                <a:cubicBezTo>
                  <a:pt x="2395" y="477"/>
                  <a:pt x="2399" y="481"/>
                  <a:pt x="2404" y="481"/>
                </a:cubicBezTo>
                <a:cubicBezTo>
                  <a:pt x="2409" y="481"/>
                  <a:pt x="2413" y="477"/>
                  <a:pt x="2413" y="472"/>
                </a:cubicBezTo>
                <a:close/>
                <a:moveTo>
                  <a:pt x="2438" y="472"/>
                </a:moveTo>
                <a:cubicBezTo>
                  <a:pt x="2438" y="467"/>
                  <a:pt x="2434" y="463"/>
                  <a:pt x="2430" y="463"/>
                </a:cubicBezTo>
                <a:cubicBezTo>
                  <a:pt x="2425" y="463"/>
                  <a:pt x="2421" y="467"/>
                  <a:pt x="2421" y="472"/>
                </a:cubicBezTo>
                <a:cubicBezTo>
                  <a:pt x="2421" y="477"/>
                  <a:pt x="2425" y="481"/>
                  <a:pt x="2430" y="481"/>
                </a:cubicBezTo>
                <a:cubicBezTo>
                  <a:pt x="2434" y="481"/>
                  <a:pt x="2438" y="477"/>
                  <a:pt x="2438" y="472"/>
                </a:cubicBezTo>
                <a:close/>
                <a:moveTo>
                  <a:pt x="2541" y="472"/>
                </a:moveTo>
                <a:cubicBezTo>
                  <a:pt x="2541" y="467"/>
                  <a:pt x="2538" y="463"/>
                  <a:pt x="2533" y="463"/>
                </a:cubicBezTo>
                <a:cubicBezTo>
                  <a:pt x="2528" y="463"/>
                  <a:pt x="2524" y="467"/>
                  <a:pt x="2524" y="472"/>
                </a:cubicBezTo>
                <a:cubicBezTo>
                  <a:pt x="2524" y="477"/>
                  <a:pt x="2528" y="481"/>
                  <a:pt x="2533" y="481"/>
                </a:cubicBezTo>
                <a:cubicBezTo>
                  <a:pt x="2538" y="481"/>
                  <a:pt x="2541" y="477"/>
                  <a:pt x="2541" y="472"/>
                </a:cubicBezTo>
                <a:close/>
                <a:moveTo>
                  <a:pt x="2567" y="472"/>
                </a:moveTo>
                <a:cubicBezTo>
                  <a:pt x="2567" y="467"/>
                  <a:pt x="2563" y="463"/>
                  <a:pt x="2559" y="463"/>
                </a:cubicBezTo>
                <a:cubicBezTo>
                  <a:pt x="2554" y="463"/>
                  <a:pt x="2550" y="467"/>
                  <a:pt x="2550" y="472"/>
                </a:cubicBezTo>
                <a:cubicBezTo>
                  <a:pt x="2550" y="477"/>
                  <a:pt x="2554" y="481"/>
                  <a:pt x="2559" y="481"/>
                </a:cubicBezTo>
                <a:cubicBezTo>
                  <a:pt x="2563" y="481"/>
                  <a:pt x="2567" y="477"/>
                  <a:pt x="2567" y="472"/>
                </a:cubicBezTo>
                <a:close/>
                <a:moveTo>
                  <a:pt x="17" y="498"/>
                </a:moveTo>
                <a:cubicBezTo>
                  <a:pt x="17" y="493"/>
                  <a:pt x="13" y="489"/>
                  <a:pt x="8" y="489"/>
                </a:cubicBezTo>
                <a:cubicBezTo>
                  <a:pt x="4" y="489"/>
                  <a:pt x="0" y="493"/>
                  <a:pt x="0" y="498"/>
                </a:cubicBezTo>
                <a:cubicBezTo>
                  <a:pt x="0" y="502"/>
                  <a:pt x="4" y="506"/>
                  <a:pt x="8" y="506"/>
                </a:cubicBezTo>
                <a:cubicBezTo>
                  <a:pt x="13" y="506"/>
                  <a:pt x="17" y="502"/>
                  <a:pt x="17" y="498"/>
                </a:cubicBezTo>
                <a:close/>
                <a:moveTo>
                  <a:pt x="43" y="498"/>
                </a:moveTo>
                <a:cubicBezTo>
                  <a:pt x="43" y="493"/>
                  <a:pt x="39" y="489"/>
                  <a:pt x="34" y="489"/>
                </a:cubicBezTo>
                <a:cubicBezTo>
                  <a:pt x="29" y="489"/>
                  <a:pt x="26" y="493"/>
                  <a:pt x="26" y="498"/>
                </a:cubicBezTo>
                <a:cubicBezTo>
                  <a:pt x="26" y="502"/>
                  <a:pt x="29" y="506"/>
                  <a:pt x="34" y="506"/>
                </a:cubicBezTo>
                <a:cubicBezTo>
                  <a:pt x="39" y="506"/>
                  <a:pt x="43" y="502"/>
                  <a:pt x="43" y="498"/>
                </a:cubicBezTo>
                <a:close/>
                <a:moveTo>
                  <a:pt x="69" y="498"/>
                </a:moveTo>
                <a:cubicBezTo>
                  <a:pt x="69" y="493"/>
                  <a:pt x="65" y="489"/>
                  <a:pt x="60" y="489"/>
                </a:cubicBezTo>
                <a:cubicBezTo>
                  <a:pt x="55" y="489"/>
                  <a:pt x="51" y="493"/>
                  <a:pt x="51" y="498"/>
                </a:cubicBezTo>
                <a:cubicBezTo>
                  <a:pt x="51" y="502"/>
                  <a:pt x="55" y="506"/>
                  <a:pt x="60" y="506"/>
                </a:cubicBezTo>
                <a:cubicBezTo>
                  <a:pt x="65" y="506"/>
                  <a:pt x="69" y="502"/>
                  <a:pt x="69" y="498"/>
                </a:cubicBezTo>
                <a:close/>
                <a:moveTo>
                  <a:pt x="94" y="498"/>
                </a:moveTo>
                <a:cubicBezTo>
                  <a:pt x="94" y="493"/>
                  <a:pt x="90" y="489"/>
                  <a:pt x="86" y="489"/>
                </a:cubicBezTo>
                <a:cubicBezTo>
                  <a:pt x="81" y="489"/>
                  <a:pt x="77" y="493"/>
                  <a:pt x="77" y="498"/>
                </a:cubicBezTo>
                <a:cubicBezTo>
                  <a:pt x="77" y="502"/>
                  <a:pt x="81" y="506"/>
                  <a:pt x="86" y="506"/>
                </a:cubicBezTo>
                <a:cubicBezTo>
                  <a:pt x="90" y="506"/>
                  <a:pt x="94" y="502"/>
                  <a:pt x="94" y="498"/>
                </a:cubicBezTo>
                <a:close/>
                <a:moveTo>
                  <a:pt x="120" y="498"/>
                </a:moveTo>
                <a:cubicBezTo>
                  <a:pt x="120" y="493"/>
                  <a:pt x="116" y="489"/>
                  <a:pt x="111" y="489"/>
                </a:cubicBezTo>
                <a:cubicBezTo>
                  <a:pt x="107" y="489"/>
                  <a:pt x="103" y="493"/>
                  <a:pt x="103" y="498"/>
                </a:cubicBezTo>
                <a:cubicBezTo>
                  <a:pt x="103" y="502"/>
                  <a:pt x="107" y="506"/>
                  <a:pt x="111" y="506"/>
                </a:cubicBezTo>
                <a:cubicBezTo>
                  <a:pt x="116" y="506"/>
                  <a:pt x="120" y="502"/>
                  <a:pt x="120" y="498"/>
                </a:cubicBezTo>
                <a:close/>
                <a:moveTo>
                  <a:pt x="146" y="498"/>
                </a:moveTo>
                <a:cubicBezTo>
                  <a:pt x="146" y="493"/>
                  <a:pt x="142" y="489"/>
                  <a:pt x="137" y="489"/>
                </a:cubicBezTo>
                <a:cubicBezTo>
                  <a:pt x="132" y="489"/>
                  <a:pt x="129" y="493"/>
                  <a:pt x="129" y="498"/>
                </a:cubicBezTo>
                <a:cubicBezTo>
                  <a:pt x="129" y="502"/>
                  <a:pt x="132" y="506"/>
                  <a:pt x="137" y="506"/>
                </a:cubicBezTo>
                <a:cubicBezTo>
                  <a:pt x="142" y="506"/>
                  <a:pt x="146" y="502"/>
                  <a:pt x="146" y="498"/>
                </a:cubicBezTo>
                <a:close/>
                <a:moveTo>
                  <a:pt x="172" y="498"/>
                </a:moveTo>
                <a:cubicBezTo>
                  <a:pt x="172" y="493"/>
                  <a:pt x="168" y="489"/>
                  <a:pt x="163" y="489"/>
                </a:cubicBezTo>
                <a:cubicBezTo>
                  <a:pt x="158" y="489"/>
                  <a:pt x="154" y="493"/>
                  <a:pt x="154" y="498"/>
                </a:cubicBezTo>
                <a:cubicBezTo>
                  <a:pt x="154" y="502"/>
                  <a:pt x="158" y="506"/>
                  <a:pt x="163" y="506"/>
                </a:cubicBezTo>
                <a:cubicBezTo>
                  <a:pt x="168" y="506"/>
                  <a:pt x="172" y="502"/>
                  <a:pt x="172" y="498"/>
                </a:cubicBezTo>
                <a:close/>
                <a:moveTo>
                  <a:pt x="197" y="498"/>
                </a:moveTo>
                <a:cubicBezTo>
                  <a:pt x="197" y="493"/>
                  <a:pt x="193" y="489"/>
                  <a:pt x="189" y="489"/>
                </a:cubicBezTo>
                <a:cubicBezTo>
                  <a:pt x="184" y="489"/>
                  <a:pt x="180" y="493"/>
                  <a:pt x="180" y="498"/>
                </a:cubicBezTo>
                <a:cubicBezTo>
                  <a:pt x="180" y="502"/>
                  <a:pt x="184" y="506"/>
                  <a:pt x="189" y="506"/>
                </a:cubicBezTo>
                <a:cubicBezTo>
                  <a:pt x="193" y="506"/>
                  <a:pt x="197" y="502"/>
                  <a:pt x="197" y="498"/>
                </a:cubicBezTo>
                <a:close/>
                <a:moveTo>
                  <a:pt x="223" y="498"/>
                </a:moveTo>
                <a:cubicBezTo>
                  <a:pt x="223" y="493"/>
                  <a:pt x="219" y="489"/>
                  <a:pt x="214" y="489"/>
                </a:cubicBezTo>
                <a:cubicBezTo>
                  <a:pt x="210" y="489"/>
                  <a:pt x="206" y="493"/>
                  <a:pt x="206" y="498"/>
                </a:cubicBezTo>
                <a:cubicBezTo>
                  <a:pt x="206" y="502"/>
                  <a:pt x="210" y="506"/>
                  <a:pt x="214" y="506"/>
                </a:cubicBezTo>
                <a:cubicBezTo>
                  <a:pt x="219" y="506"/>
                  <a:pt x="223" y="502"/>
                  <a:pt x="223" y="498"/>
                </a:cubicBezTo>
                <a:close/>
                <a:moveTo>
                  <a:pt x="249" y="498"/>
                </a:moveTo>
                <a:cubicBezTo>
                  <a:pt x="249" y="493"/>
                  <a:pt x="245" y="489"/>
                  <a:pt x="240" y="489"/>
                </a:cubicBezTo>
                <a:cubicBezTo>
                  <a:pt x="236" y="489"/>
                  <a:pt x="232" y="493"/>
                  <a:pt x="232" y="498"/>
                </a:cubicBezTo>
                <a:cubicBezTo>
                  <a:pt x="232" y="502"/>
                  <a:pt x="236" y="506"/>
                  <a:pt x="240" y="506"/>
                </a:cubicBezTo>
                <a:cubicBezTo>
                  <a:pt x="245" y="506"/>
                  <a:pt x="249" y="502"/>
                  <a:pt x="249" y="498"/>
                </a:cubicBezTo>
                <a:close/>
                <a:moveTo>
                  <a:pt x="275" y="498"/>
                </a:moveTo>
                <a:cubicBezTo>
                  <a:pt x="275" y="493"/>
                  <a:pt x="271" y="489"/>
                  <a:pt x="266" y="489"/>
                </a:cubicBezTo>
                <a:cubicBezTo>
                  <a:pt x="261" y="489"/>
                  <a:pt x="257" y="493"/>
                  <a:pt x="257" y="498"/>
                </a:cubicBezTo>
                <a:cubicBezTo>
                  <a:pt x="257" y="502"/>
                  <a:pt x="261" y="506"/>
                  <a:pt x="266" y="506"/>
                </a:cubicBezTo>
                <a:cubicBezTo>
                  <a:pt x="271" y="506"/>
                  <a:pt x="275" y="502"/>
                  <a:pt x="275" y="498"/>
                </a:cubicBezTo>
                <a:close/>
                <a:moveTo>
                  <a:pt x="300" y="498"/>
                </a:moveTo>
                <a:cubicBezTo>
                  <a:pt x="300" y="493"/>
                  <a:pt x="297" y="489"/>
                  <a:pt x="292" y="489"/>
                </a:cubicBezTo>
                <a:cubicBezTo>
                  <a:pt x="287" y="489"/>
                  <a:pt x="283" y="493"/>
                  <a:pt x="283" y="498"/>
                </a:cubicBezTo>
                <a:cubicBezTo>
                  <a:pt x="283" y="502"/>
                  <a:pt x="287" y="506"/>
                  <a:pt x="292" y="506"/>
                </a:cubicBezTo>
                <a:cubicBezTo>
                  <a:pt x="297" y="506"/>
                  <a:pt x="300" y="502"/>
                  <a:pt x="300" y="498"/>
                </a:cubicBezTo>
                <a:close/>
                <a:moveTo>
                  <a:pt x="326" y="498"/>
                </a:moveTo>
                <a:cubicBezTo>
                  <a:pt x="326" y="493"/>
                  <a:pt x="322" y="489"/>
                  <a:pt x="318" y="489"/>
                </a:cubicBezTo>
                <a:cubicBezTo>
                  <a:pt x="313" y="489"/>
                  <a:pt x="309" y="493"/>
                  <a:pt x="309" y="498"/>
                </a:cubicBezTo>
                <a:cubicBezTo>
                  <a:pt x="309" y="502"/>
                  <a:pt x="313" y="506"/>
                  <a:pt x="318" y="506"/>
                </a:cubicBezTo>
                <a:cubicBezTo>
                  <a:pt x="322" y="506"/>
                  <a:pt x="326" y="502"/>
                  <a:pt x="326" y="498"/>
                </a:cubicBezTo>
                <a:close/>
                <a:moveTo>
                  <a:pt x="352" y="498"/>
                </a:moveTo>
                <a:cubicBezTo>
                  <a:pt x="352" y="493"/>
                  <a:pt x="348" y="489"/>
                  <a:pt x="343" y="489"/>
                </a:cubicBezTo>
                <a:cubicBezTo>
                  <a:pt x="339" y="489"/>
                  <a:pt x="335" y="493"/>
                  <a:pt x="335" y="498"/>
                </a:cubicBezTo>
                <a:cubicBezTo>
                  <a:pt x="335" y="502"/>
                  <a:pt x="339" y="506"/>
                  <a:pt x="343" y="506"/>
                </a:cubicBezTo>
                <a:cubicBezTo>
                  <a:pt x="348" y="506"/>
                  <a:pt x="352" y="502"/>
                  <a:pt x="352" y="498"/>
                </a:cubicBezTo>
                <a:close/>
                <a:moveTo>
                  <a:pt x="378" y="498"/>
                </a:moveTo>
                <a:cubicBezTo>
                  <a:pt x="378" y="493"/>
                  <a:pt x="374" y="489"/>
                  <a:pt x="369" y="489"/>
                </a:cubicBezTo>
                <a:cubicBezTo>
                  <a:pt x="364" y="489"/>
                  <a:pt x="360" y="493"/>
                  <a:pt x="360" y="498"/>
                </a:cubicBezTo>
                <a:cubicBezTo>
                  <a:pt x="360" y="502"/>
                  <a:pt x="364" y="506"/>
                  <a:pt x="369" y="506"/>
                </a:cubicBezTo>
                <a:cubicBezTo>
                  <a:pt x="374" y="506"/>
                  <a:pt x="378" y="502"/>
                  <a:pt x="378" y="498"/>
                </a:cubicBezTo>
                <a:close/>
                <a:moveTo>
                  <a:pt x="403" y="498"/>
                </a:moveTo>
                <a:cubicBezTo>
                  <a:pt x="403" y="493"/>
                  <a:pt x="400" y="489"/>
                  <a:pt x="395" y="489"/>
                </a:cubicBezTo>
                <a:cubicBezTo>
                  <a:pt x="390" y="489"/>
                  <a:pt x="386" y="493"/>
                  <a:pt x="386" y="498"/>
                </a:cubicBezTo>
                <a:cubicBezTo>
                  <a:pt x="386" y="502"/>
                  <a:pt x="390" y="506"/>
                  <a:pt x="395" y="506"/>
                </a:cubicBezTo>
                <a:cubicBezTo>
                  <a:pt x="400" y="506"/>
                  <a:pt x="403" y="502"/>
                  <a:pt x="403" y="498"/>
                </a:cubicBezTo>
                <a:close/>
                <a:moveTo>
                  <a:pt x="429" y="498"/>
                </a:moveTo>
                <a:cubicBezTo>
                  <a:pt x="429" y="493"/>
                  <a:pt x="425" y="489"/>
                  <a:pt x="421" y="489"/>
                </a:cubicBezTo>
                <a:cubicBezTo>
                  <a:pt x="416" y="489"/>
                  <a:pt x="412" y="493"/>
                  <a:pt x="412" y="498"/>
                </a:cubicBezTo>
                <a:cubicBezTo>
                  <a:pt x="412" y="502"/>
                  <a:pt x="416" y="506"/>
                  <a:pt x="421" y="506"/>
                </a:cubicBezTo>
                <a:cubicBezTo>
                  <a:pt x="425" y="506"/>
                  <a:pt x="429" y="502"/>
                  <a:pt x="429" y="498"/>
                </a:cubicBezTo>
                <a:close/>
                <a:moveTo>
                  <a:pt x="455" y="498"/>
                </a:moveTo>
                <a:cubicBezTo>
                  <a:pt x="455" y="493"/>
                  <a:pt x="451" y="489"/>
                  <a:pt x="446" y="489"/>
                </a:cubicBezTo>
                <a:cubicBezTo>
                  <a:pt x="442" y="489"/>
                  <a:pt x="438" y="493"/>
                  <a:pt x="438" y="498"/>
                </a:cubicBezTo>
                <a:cubicBezTo>
                  <a:pt x="438" y="502"/>
                  <a:pt x="442" y="506"/>
                  <a:pt x="446" y="506"/>
                </a:cubicBezTo>
                <a:cubicBezTo>
                  <a:pt x="451" y="506"/>
                  <a:pt x="455" y="502"/>
                  <a:pt x="455" y="498"/>
                </a:cubicBezTo>
                <a:close/>
                <a:moveTo>
                  <a:pt x="481" y="498"/>
                </a:moveTo>
                <a:cubicBezTo>
                  <a:pt x="481" y="493"/>
                  <a:pt x="477" y="489"/>
                  <a:pt x="472" y="489"/>
                </a:cubicBezTo>
                <a:cubicBezTo>
                  <a:pt x="467" y="489"/>
                  <a:pt x="463" y="493"/>
                  <a:pt x="463" y="498"/>
                </a:cubicBezTo>
                <a:cubicBezTo>
                  <a:pt x="463" y="502"/>
                  <a:pt x="467" y="506"/>
                  <a:pt x="472" y="506"/>
                </a:cubicBezTo>
                <a:cubicBezTo>
                  <a:pt x="477" y="506"/>
                  <a:pt x="481" y="502"/>
                  <a:pt x="481" y="498"/>
                </a:cubicBezTo>
                <a:close/>
                <a:moveTo>
                  <a:pt x="506" y="498"/>
                </a:moveTo>
                <a:cubicBezTo>
                  <a:pt x="506" y="493"/>
                  <a:pt x="503" y="489"/>
                  <a:pt x="498" y="489"/>
                </a:cubicBezTo>
                <a:cubicBezTo>
                  <a:pt x="493" y="489"/>
                  <a:pt x="489" y="493"/>
                  <a:pt x="489" y="498"/>
                </a:cubicBezTo>
                <a:cubicBezTo>
                  <a:pt x="489" y="502"/>
                  <a:pt x="493" y="506"/>
                  <a:pt x="498" y="506"/>
                </a:cubicBezTo>
                <a:cubicBezTo>
                  <a:pt x="503" y="506"/>
                  <a:pt x="506" y="502"/>
                  <a:pt x="506" y="498"/>
                </a:cubicBezTo>
                <a:close/>
                <a:moveTo>
                  <a:pt x="532" y="498"/>
                </a:moveTo>
                <a:cubicBezTo>
                  <a:pt x="532" y="493"/>
                  <a:pt x="528" y="489"/>
                  <a:pt x="524" y="489"/>
                </a:cubicBezTo>
                <a:cubicBezTo>
                  <a:pt x="519" y="489"/>
                  <a:pt x="515" y="493"/>
                  <a:pt x="515" y="498"/>
                </a:cubicBezTo>
                <a:cubicBezTo>
                  <a:pt x="515" y="502"/>
                  <a:pt x="519" y="506"/>
                  <a:pt x="524" y="506"/>
                </a:cubicBezTo>
                <a:cubicBezTo>
                  <a:pt x="528" y="506"/>
                  <a:pt x="532" y="502"/>
                  <a:pt x="532" y="498"/>
                </a:cubicBezTo>
                <a:close/>
                <a:moveTo>
                  <a:pt x="687" y="498"/>
                </a:moveTo>
                <a:cubicBezTo>
                  <a:pt x="687" y="493"/>
                  <a:pt x="683" y="489"/>
                  <a:pt x="678" y="489"/>
                </a:cubicBezTo>
                <a:cubicBezTo>
                  <a:pt x="673" y="489"/>
                  <a:pt x="670" y="493"/>
                  <a:pt x="670" y="498"/>
                </a:cubicBezTo>
                <a:cubicBezTo>
                  <a:pt x="670" y="502"/>
                  <a:pt x="673" y="506"/>
                  <a:pt x="678" y="506"/>
                </a:cubicBezTo>
                <a:cubicBezTo>
                  <a:pt x="683" y="506"/>
                  <a:pt x="687" y="502"/>
                  <a:pt x="687" y="498"/>
                </a:cubicBezTo>
                <a:close/>
                <a:moveTo>
                  <a:pt x="712" y="498"/>
                </a:moveTo>
                <a:cubicBezTo>
                  <a:pt x="712" y="493"/>
                  <a:pt x="709" y="489"/>
                  <a:pt x="704" y="489"/>
                </a:cubicBezTo>
                <a:cubicBezTo>
                  <a:pt x="699" y="489"/>
                  <a:pt x="695" y="493"/>
                  <a:pt x="695" y="498"/>
                </a:cubicBezTo>
                <a:cubicBezTo>
                  <a:pt x="695" y="502"/>
                  <a:pt x="699" y="506"/>
                  <a:pt x="704" y="506"/>
                </a:cubicBezTo>
                <a:cubicBezTo>
                  <a:pt x="709" y="506"/>
                  <a:pt x="712" y="502"/>
                  <a:pt x="712" y="498"/>
                </a:cubicBezTo>
                <a:close/>
                <a:moveTo>
                  <a:pt x="738" y="498"/>
                </a:moveTo>
                <a:cubicBezTo>
                  <a:pt x="738" y="493"/>
                  <a:pt x="734" y="489"/>
                  <a:pt x="730" y="489"/>
                </a:cubicBezTo>
                <a:cubicBezTo>
                  <a:pt x="725" y="489"/>
                  <a:pt x="721" y="493"/>
                  <a:pt x="721" y="498"/>
                </a:cubicBezTo>
                <a:cubicBezTo>
                  <a:pt x="721" y="502"/>
                  <a:pt x="725" y="506"/>
                  <a:pt x="730" y="506"/>
                </a:cubicBezTo>
                <a:cubicBezTo>
                  <a:pt x="734" y="506"/>
                  <a:pt x="738" y="502"/>
                  <a:pt x="738" y="498"/>
                </a:cubicBezTo>
                <a:close/>
                <a:moveTo>
                  <a:pt x="790" y="498"/>
                </a:moveTo>
                <a:cubicBezTo>
                  <a:pt x="790" y="493"/>
                  <a:pt x="786" y="489"/>
                  <a:pt x="781" y="489"/>
                </a:cubicBezTo>
                <a:cubicBezTo>
                  <a:pt x="776" y="489"/>
                  <a:pt x="773" y="493"/>
                  <a:pt x="773" y="498"/>
                </a:cubicBezTo>
                <a:cubicBezTo>
                  <a:pt x="773" y="502"/>
                  <a:pt x="776" y="506"/>
                  <a:pt x="781" y="506"/>
                </a:cubicBezTo>
                <a:cubicBezTo>
                  <a:pt x="786" y="506"/>
                  <a:pt x="790" y="502"/>
                  <a:pt x="790" y="498"/>
                </a:cubicBezTo>
                <a:close/>
                <a:moveTo>
                  <a:pt x="1331" y="498"/>
                </a:moveTo>
                <a:cubicBezTo>
                  <a:pt x="1331" y="493"/>
                  <a:pt x="1327" y="489"/>
                  <a:pt x="1322" y="489"/>
                </a:cubicBezTo>
                <a:cubicBezTo>
                  <a:pt x="1317" y="489"/>
                  <a:pt x="1314" y="493"/>
                  <a:pt x="1314" y="498"/>
                </a:cubicBezTo>
                <a:cubicBezTo>
                  <a:pt x="1314" y="502"/>
                  <a:pt x="1317" y="506"/>
                  <a:pt x="1322" y="506"/>
                </a:cubicBezTo>
                <a:cubicBezTo>
                  <a:pt x="1327" y="506"/>
                  <a:pt x="1331" y="502"/>
                  <a:pt x="1331" y="498"/>
                </a:cubicBezTo>
                <a:close/>
                <a:moveTo>
                  <a:pt x="1382" y="498"/>
                </a:moveTo>
                <a:cubicBezTo>
                  <a:pt x="1382" y="493"/>
                  <a:pt x="1378" y="489"/>
                  <a:pt x="1374" y="489"/>
                </a:cubicBezTo>
                <a:cubicBezTo>
                  <a:pt x="1369" y="489"/>
                  <a:pt x="1365" y="493"/>
                  <a:pt x="1365" y="498"/>
                </a:cubicBezTo>
                <a:cubicBezTo>
                  <a:pt x="1365" y="502"/>
                  <a:pt x="1369" y="506"/>
                  <a:pt x="1374" y="506"/>
                </a:cubicBezTo>
                <a:cubicBezTo>
                  <a:pt x="1378" y="506"/>
                  <a:pt x="1382" y="502"/>
                  <a:pt x="1382" y="498"/>
                </a:cubicBezTo>
                <a:close/>
                <a:moveTo>
                  <a:pt x="1408" y="498"/>
                </a:moveTo>
                <a:cubicBezTo>
                  <a:pt x="1408" y="493"/>
                  <a:pt x="1404" y="489"/>
                  <a:pt x="1399" y="489"/>
                </a:cubicBezTo>
                <a:cubicBezTo>
                  <a:pt x="1395" y="489"/>
                  <a:pt x="1391" y="493"/>
                  <a:pt x="1391" y="498"/>
                </a:cubicBezTo>
                <a:cubicBezTo>
                  <a:pt x="1391" y="502"/>
                  <a:pt x="1395" y="506"/>
                  <a:pt x="1399" y="506"/>
                </a:cubicBezTo>
                <a:cubicBezTo>
                  <a:pt x="1404" y="506"/>
                  <a:pt x="1408" y="502"/>
                  <a:pt x="1408" y="498"/>
                </a:cubicBezTo>
                <a:close/>
                <a:moveTo>
                  <a:pt x="1459" y="498"/>
                </a:moveTo>
                <a:cubicBezTo>
                  <a:pt x="1459" y="493"/>
                  <a:pt x="1456" y="489"/>
                  <a:pt x="1451" y="489"/>
                </a:cubicBezTo>
                <a:cubicBezTo>
                  <a:pt x="1446" y="489"/>
                  <a:pt x="1442" y="493"/>
                  <a:pt x="1442" y="498"/>
                </a:cubicBezTo>
                <a:cubicBezTo>
                  <a:pt x="1442" y="502"/>
                  <a:pt x="1446" y="506"/>
                  <a:pt x="1451" y="506"/>
                </a:cubicBezTo>
                <a:cubicBezTo>
                  <a:pt x="1456" y="506"/>
                  <a:pt x="1459" y="502"/>
                  <a:pt x="1459" y="498"/>
                </a:cubicBezTo>
                <a:close/>
                <a:moveTo>
                  <a:pt x="1485" y="498"/>
                </a:moveTo>
                <a:cubicBezTo>
                  <a:pt x="1485" y="493"/>
                  <a:pt x="1481" y="489"/>
                  <a:pt x="1477" y="489"/>
                </a:cubicBezTo>
                <a:cubicBezTo>
                  <a:pt x="1472" y="489"/>
                  <a:pt x="1468" y="493"/>
                  <a:pt x="1468" y="498"/>
                </a:cubicBezTo>
                <a:cubicBezTo>
                  <a:pt x="1468" y="502"/>
                  <a:pt x="1472" y="506"/>
                  <a:pt x="1477" y="506"/>
                </a:cubicBezTo>
                <a:cubicBezTo>
                  <a:pt x="1481" y="506"/>
                  <a:pt x="1485" y="502"/>
                  <a:pt x="1485" y="498"/>
                </a:cubicBezTo>
                <a:close/>
                <a:moveTo>
                  <a:pt x="1511" y="498"/>
                </a:moveTo>
                <a:cubicBezTo>
                  <a:pt x="1511" y="493"/>
                  <a:pt x="1507" y="489"/>
                  <a:pt x="1502" y="489"/>
                </a:cubicBezTo>
                <a:cubicBezTo>
                  <a:pt x="1498" y="489"/>
                  <a:pt x="1494" y="493"/>
                  <a:pt x="1494" y="498"/>
                </a:cubicBezTo>
                <a:cubicBezTo>
                  <a:pt x="1494" y="502"/>
                  <a:pt x="1498" y="506"/>
                  <a:pt x="1502" y="506"/>
                </a:cubicBezTo>
                <a:cubicBezTo>
                  <a:pt x="1507" y="506"/>
                  <a:pt x="1511" y="502"/>
                  <a:pt x="1511" y="498"/>
                </a:cubicBezTo>
                <a:close/>
                <a:moveTo>
                  <a:pt x="1537" y="498"/>
                </a:moveTo>
                <a:cubicBezTo>
                  <a:pt x="1537" y="493"/>
                  <a:pt x="1533" y="489"/>
                  <a:pt x="1528" y="489"/>
                </a:cubicBezTo>
                <a:cubicBezTo>
                  <a:pt x="1523" y="489"/>
                  <a:pt x="1520" y="493"/>
                  <a:pt x="1520" y="498"/>
                </a:cubicBezTo>
                <a:cubicBezTo>
                  <a:pt x="1520" y="502"/>
                  <a:pt x="1523" y="506"/>
                  <a:pt x="1528" y="506"/>
                </a:cubicBezTo>
                <a:cubicBezTo>
                  <a:pt x="1533" y="506"/>
                  <a:pt x="1537" y="502"/>
                  <a:pt x="1537" y="498"/>
                </a:cubicBezTo>
                <a:close/>
                <a:moveTo>
                  <a:pt x="1563" y="498"/>
                </a:moveTo>
                <a:cubicBezTo>
                  <a:pt x="1563" y="493"/>
                  <a:pt x="1559" y="489"/>
                  <a:pt x="1554" y="489"/>
                </a:cubicBezTo>
                <a:cubicBezTo>
                  <a:pt x="1549" y="489"/>
                  <a:pt x="1545" y="493"/>
                  <a:pt x="1545" y="498"/>
                </a:cubicBezTo>
                <a:cubicBezTo>
                  <a:pt x="1545" y="502"/>
                  <a:pt x="1549" y="506"/>
                  <a:pt x="1554" y="506"/>
                </a:cubicBezTo>
                <a:cubicBezTo>
                  <a:pt x="1559" y="506"/>
                  <a:pt x="1563" y="502"/>
                  <a:pt x="1563" y="498"/>
                </a:cubicBezTo>
                <a:close/>
                <a:moveTo>
                  <a:pt x="1588" y="498"/>
                </a:moveTo>
                <a:cubicBezTo>
                  <a:pt x="1588" y="493"/>
                  <a:pt x="1584" y="489"/>
                  <a:pt x="1580" y="489"/>
                </a:cubicBezTo>
                <a:cubicBezTo>
                  <a:pt x="1575" y="489"/>
                  <a:pt x="1571" y="493"/>
                  <a:pt x="1571" y="498"/>
                </a:cubicBezTo>
                <a:cubicBezTo>
                  <a:pt x="1571" y="502"/>
                  <a:pt x="1575" y="506"/>
                  <a:pt x="1580" y="506"/>
                </a:cubicBezTo>
                <a:cubicBezTo>
                  <a:pt x="1584" y="506"/>
                  <a:pt x="1588" y="502"/>
                  <a:pt x="1588" y="498"/>
                </a:cubicBezTo>
                <a:close/>
                <a:moveTo>
                  <a:pt x="1614" y="498"/>
                </a:moveTo>
                <a:cubicBezTo>
                  <a:pt x="1614" y="493"/>
                  <a:pt x="1610" y="489"/>
                  <a:pt x="1605" y="489"/>
                </a:cubicBezTo>
                <a:cubicBezTo>
                  <a:pt x="1601" y="489"/>
                  <a:pt x="1597" y="493"/>
                  <a:pt x="1597" y="498"/>
                </a:cubicBezTo>
                <a:cubicBezTo>
                  <a:pt x="1597" y="502"/>
                  <a:pt x="1601" y="506"/>
                  <a:pt x="1605" y="506"/>
                </a:cubicBezTo>
                <a:cubicBezTo>
                  <a:pt x="1610" y="506"/>
                  <a:pt x="1614" y="502"/>
                  <a:pt x="1614" y="498"/>
                </a:cubicBezTo>
                <a:close/>
                <a:moveTo>
                  <a:pt x="1640" y="498"/>
                </a:moveTo>
                <a:cubicBezTo>
                  <a:pt x="1640" y="493"/>
                  <a:pt x="1636" y="489"/>
                  <a:pt x="1631" y="489"/>
                </a:cubicBezTo>
                <a:cubicBezTo>
                  <a:pt x="1626" y="489"/>
                  <a:pt x="1623" y="493"/>
                  <a:pt x="1623" y="498"/>
                </a:cubicBezTo>
                <a:cubicBezTo>
                  <a:pt x="1623" y="502"/>
                  <a:pt x="1626" y="506"/>
                  <a:pt x="1631" y="506"/>
                </a:cubicBezTo>
                <a:cubicBezTo>
                  <a:pt x="1636" y="506"/>
                  <a:pt x="1640" y="502"/>
                  <a:pt x="1640" y="498"/>
                </a:cubicBezTo>
                <a:close/>
                <a:moveTo>
                  <a:pt x="1666" y="498"/>
                </a:moveTo>
                <a:cubicBezTo>
                  <a:pt x="1666" y="493"/>
                  <a:pt x="1662" y="489"/>
                  <a:pt x="1657" y="489"/>
                </a:cubicBezTo>
                <a:cubicBezTo>
                  <a:pt x="1652" y="489"/>
                  <a:pt x="1648" y="493"/>
                  <a:pt x="1648" y="498"/>
                </a:cubicBezTo>
                <a:cubicBezTo>
                  <a:pt x="1648" y="502"/>
                  <a:pt x="1652" y="506"/>
                  <a:pt x="1657" y="506"/>
                </a:cubicBezTo>
                <a:cubicBezTo>
                  <a:pt x="1662" y="506"/>
                  <a:pt x="1666" y="502"/>
                  <a:pt x="1666" y="498"/>
                </a:cubicBezTo>
                <a:close/>
                <a:moveTo>
                  <a:pt x="1691" y="498"/>
                </a:moveTo>
                <a:cubicBezTo>
                  <a:pt x="1691" y="493"/>
                  <a:pt x="1687" y="489"/>
                  <a:pt x="1683" y="489"/>
                </a:cubicBezTo>
                <a:cubicBezTo>
                  <a:pt x="1678" y="489"/>
                  <a:pt x="1674" y="493"/>
                  <a:pt x="1674" y="498"/>
                </a:cubicBezTo>
                <a:cubicBezTo>
                  <a:pt x="1674" y="502"/>
                  <a:pt x="1678" y="506"/>
                  <a:pt x="1683" y="506"/>
                </a:cubicBezTo>
                <a:cubicBezTo>
                  <a:pt x="1687" y="506"/>
                  <a:pt x="1691" y="502"/>
                  <a:pt x="1691" y="498"/>
                </a:cubicBezTo>
                <a:close/>
                <a:moveTo>
                  <a:pt x="1717" y="498"/>
                </a:moveTo>
                <a:cubicBezTo>
                  <a:pt x="1717" y="493"/>
                  <a:pt x="1713" y="489"/>
                  <a:pt x="1708" y="489"/>
                </a:cubicBezTo>
                <a:cubicBezTo>
                  <a:pt x="1704" y="489"/>
                  <a:pt x="1700" y="493"/>
                  <a:pt x="1700" y="498"/>
                </a:cubicBezTo>
                <a:cubicBezTo>
                  <a:pt x="1700" y="502"/>
                  <a:pt x="1704" y="506"/>
                  <a:pt x="1708" y="506"/>
                </a:cubicBezTo>
                <a:cubicBezTo>
                  <a:pt x="1713" y="506"/>
                  <a:pt x="1717" y="502"/>
                  <a:pt x="1717" y="498"/>
                </a:cubicBezTo>
                <a:close/>
                <a:moveTo>
                  <a:pt x="1743" y="498"/>
                </a:moveTo>
                <a:cubicBezTo>
                  <a:pt x="1743" y="493"/>
                  <a:pt x="1739" y="489"/>
                  <a:pt x="1734" y="489"/>
                </a:cubicBezTo>
                <a:cubicBezTo>
                  <a:pt x="1730" y="489"/>
                  <a:pt x="1726" y="493"/>
                  <a:pt x="1726" y="498"/>
                </a:cubicBezTo>
                <a:cubicBezTo>
                  <a:pt x="1726" y="502"/>
                  <a:pt x="1730" y="506"/>
                  <a:pt x="1734" y="506"/>
                </a:cubicBezTo>
                <a:cubicBezTo>
                  <a:pt x="1739" y="506"/>
                  <a:pt x="1743" y="502"/>
                  <a:pt x="1743" y="498"/>
                </a:cubicBezTo>
                <a:close/>
                <a:moveTo>
                  <a:pt x="1769" y="498"/>
                </a:moveTo>
                <a:cubicBezTo>
                  <a:pt x="1769" y="493"/>
                  <a:pt x="1765" y="489"/>
                  <a:pt x="1760" y="489"/>
                </a:cubicBezTo>
                <a:cubicBezTo>
                  <a:pt x="1755" y="489"/>
                  <a:pt x="1751" y="493"/>
                  <a:pt x="1751" y="498"/>
                </a:cubicBezTo>
                <a:cubicBezTo>
                  <a:pt x="1751" y="502"/>
                  <a:pt x="1755" y="506"/>
                  <a:pt x="1760" y="506"/>
                </a:cubicBezTo>
                <a:cubicBezTo>
                  <a:pt x="1765" y="506"/>
                  <a:pt x="1769" y="502"/>
                  <a:pt x="1769" y="498"/>
                </a:cubicBezTo>
                <a:close/>
                <a:moveTo>
                  <a:pt x="1794" y="498"/>
                </a:moveTo>
                <a:cubicBezTo>
                  <a:pt x="1794" y="493"/>
                  <a:pt x="1791" y="489"/>
                  <a:pt x="1786" y="489"/>
                </a:cubicBezTo>
                <a:cubicBezTo>
                  <a:pt x="1781" y="489"/>
                  <a:pt x="1777" y="493"/>
                  <a:pt x="1777" y="498"/>
                </a:cubicBezTo>
                <a:cubicBezTo>
                  <a:pt x="1777" y="502"/>
                  <a:pt x="1781" y="506"/>
                  <a:pt x="1786" y="506"/>
                </a:cubicBezTo>
                <a:cubicBezTo>
                  <a:pt x="1791" y="506"/>
                  <a:pt x="1794" y="502"/>
                  <a:pt x="1794" y="498"/>
                </a:cubicBezTo>
                <a:close/>
                <a:moveTo>
                  <a:pt x="1820" y="498"/>
                </a:moveTo>
                <a:cubicBezTo>
                  <a:pt x="1820" y="493"/>
                  <a:pt x="1816" y="489"/>
                  <a:pt x="1812" y="489"/>
                </a:cubicBezTo>
                <a:cubicBezTo>
                  <a:pt x="1807" y="489"/>
                  <a:pt x="1803" y="493"/>
                  <a:pt x="1803" y="498"/>
                </a:cubicBezTo>
                <a:cubicBezTo>
                  <a:pt x="1803" y="502"/>
                  <a:pt x="1807" y="506"/>
                  <a:pt x="1812" y="506"/>
                </a:cubicBezTo>
                <a:cubicBezTo>
                  <a:pt x="1816" y="506"/>
                  <a:pt x="1820" y="502"/>
                  <a:pt x="1820" y="498"/>
                </a:cubicBezTo>
                <a:close/>
                <a:moveTo>
                  <a:pt x="1846" y="498"/>
                </a:moveTo>
                <a:cubicBezTo>
                  <a:pt x="1846" y="493"/>
                  <a:pt x="1842" y="489"/>
                  <a:pt x="1837" y="489"/>
                </a:cubicBezTo>
                <a:cubicBezTo>
                  <a:pt x="1833" y="489"/>
                  <a:pt x="1829" y="493"/>
                  <a:pt x="1829" y="498"/>
                </a:cubicBezTo>
                <a:cubicBezTo>
                  <a:pt x="1829" y="502"/>
                  <a:pt x="1833" y="506"/>
                  <a:pt x="1837" y="506"/>
                </a:cubicBezTo>
                <a:cubicBezTo>
                  <a:pt x="1842" y="506"/>
                  <a:pt x="1846" y="502"/>
                  <a:pt x="1846" y="498"/>
                </a:cubicBezTo>
                <a:close/>
                <a:moveTo>
                  <a:pt x="1872" y="498"/>
                </a:moveTo>
                <a:cubicBezTo>
                  <a:pt x="1872" y="493"/>
                  <a:pt x="1868" y="489"/>
                  <a:pt x="1863" y="489"/>
                </a:cubicBezTo>
                <a:cubicBezTo>
                  <a:pt x="1858" y="489"/>
                  <a:pt x="1854" y="493"/>
                  <a:pt x="1854" y="498"/>
                </a:cubicBezTo>
                <a:cubicBezTo>
                  <a:pt x="1854" y="502"/>
                  <a:pt x="1858" y="506"/>
                  <a:pt x="1863" y="506"/>
                </a:cubicBezTo>
                <a:cubicBezTo>
                  <a:pt x="1868" y="506"/>
                  <a:pt x="1872" y="502"/>
                  <a:pt x="1872" y="498"/>
                </a:cubicBezTo>
                <a:close/>
                <a:moveTo>
                  <a:pt x="1897" y="498"/>
                </a:moveTo>
                <a:cubicBezTo>
                  <a:pt x="1897" y="493"/>
                  <a:pt x="1894" y="489"/>
                  <a:pt x="1889" y="489"/>
                </a:cubicBezTo>
                <a:cubicBezTo>
                  <a:pt x="1884" y="489"/>
                  <a:pt x="1880" y="493"/>
                  <a:pt x="1880" y="498"/>
                </a:cubicBezTo>
                <a:cubicBezTo>
                  <a:pt x="1880" y="502"/>
                  <a:pt x="1884" y="506"/>
                  <a:pt x="1889" y="506"/>
                </a:cubicBezTo>
                <a:cubicBezTo>
                  <a:pt x="1894" y="506"/>
                  <a:pt x="1897" y="502"/>
                  <a:pt x="1897" y="498"/>
                </a:cubicBezTo>
                <a:close/>
                <a:moveTo>
                  <a:pt x="1923" y="498"/>
                </a:moveTo>
                <a:cubicBezTo>
                  <a:pt x="1923" y="493"/>
                  <a:pt x="1919" y="489"/>
                  <a:pt x="1915" y="489"/>
                </a:cubicBezTo>
                <a:cubicBezTo>
                  <a:pt x="1910" y="489"/>
                  <a:pt x="1906" y="493"/>
                  <a:pt x="1906" y="498"/>
                </a:cubicBezTo>
                <a:cubicBezTo>
                  <a:pt x="1906" y="502"/>
                  <a:pt x="1910" y="506"/>
                  <a:pt x="1915" y="506"/>
                </a:cubicBezTo>
                <a:cubicBezTo>
                  <a:pt x="1919" y="506"/>
                  <a:pt x="1923" y="502"/>
                  <a:pt x="1923" y="498"/>
                </a:cubicBezTo>
                <a:close/>
                <a:moveTo>
                  <a:pt x="1949" y="498"/>
                </a:moveTo>
                <a:cubicBezTo>
                  <a:pt x="1949" y="493"/>
                  <a:pt x="1945" y="489"/>
                  <a:pt x="1940" y="489"/>
                </a:cubicBezTo>
                <a:cubicBezTo>
                  <a:pt x="1936" y="489"/>
                  <a:pt x="1932" y="493"/>
                  <a:pt x="1932" y="498"/>
                </a:cubicBezTo>
                <a:cubicBezTo>
                  <a:pt x="1932" y="502"/>
                  <a:pt x="1936" y="506"/>
                  <a:pt x="1940" y="506"/>
                </a:cubicBezTo>
                <a:cubicBezTo>
                  <a:pt x="1945" y="506"/>
                  <a:pt x="1949" y="502"/>
                  <a:pt x="1949" y="498"/>
                </a:cubicBezTo>
                <a:close/>
                <a:moveTo>
                  <a:pt x="1975" y="498"/>
                </a:moveTo>
                <a:cubicBezTo>
                  <a:pt x="1975" y="493"/>
                  <a:pt x="1971" y="489"/>
                  <a:pt x="1966" y="489"/>
                </a:cubicBezTo>
                <a:cubicBezTo>
                  <a:pt x="1961" y="489"/>
                  <a:pt x="1957" y="493"/>
                  <a:pt x="1957" y="498"/>
                </a:cubicBezTo>
                <a:cubicBezTo>
                  <a:pt x="1957" y="502"/>
                  <a:pt x="1961" y="506"/>
                  <a:pt x="1966" y="506"/>
                </a:cubicBezTo>
                <a:cubicBezTo>
                  <a:pt x="1971" y="506"/>
                  <a:pt x="1975" y="502"/>
                  <a:pt x="1975" y="498"/>
                </a:cubicBezTo>
                <a:close/>
                <a:moveTo>
                  <a:pt x="2000" y="498"/>
                </a:moveTo>
                <a:cubicBezTo>
                  <a:pt x="2000" y="493"/>
                  <a:pt x="1997" y="489"/>
                  <a:pt x="1992" y="489"/>
                </a:cubicBezTo>
                <a:cubicBezTo>
                  <a:pt x="1987" y="489"/>
                  <a:pt x="1983" y="493"/>
                  <a:pt x="1983" y="498"/>
                </a:cubicBezTo>
                <a:cubicBezTo>
                  <a:pt x="1983" y="502"/>
                  <a:pt x="1987" y="506"/>
                  <a:pt x="1992" y="506"/>
                </a:cubicBezTo>
                <a:cubicBezTo>
                  <a:pt x="1997" y="506"/>
                  <a:pt x="2000" y="502"/>
                  <a:pt x="2000" y="498"/>
                </a:cubicBezTo>
                <a:close/>
                <a:moveTo>
                  <a:pt x="2026" y="498"/>
                </a:moveTo>
                <a:cubicBezTo>
                  <a:pt x="2026" y="493"/>
                  <a:pt x="2022" y="489"/>
                  <a:pt x="2018" y="489"/>
                </a:cubicBezTo>
                <a:cubicBezTo>
                  <a:pt x="2013" y="489"/>
                  <a:pt x="2009" y="493"/>
                  <a:pt x="2009" y="498"/>
                </a:cubicBezTo>
                <a:cubicBezTo>
                  <a:pt x="2009" y="502"/>
                  <a:pt x="2013" y="506"/>
                  <a:pt x="2018" y="506"/>
                </a:cubicBezTo>
                <a:cubicBezTo>
                  <a:pt x="2022" y="506"/>
                  <a:pt x="2026" y="502"/>
                  <a:pt x="2026" y="498"/>
                </a:cubicBezTo>
                <a:close/>
                <a:moveTo>
                  <a:pt x="2052" y="498"/>
                </a:moveTo>
                <a:cubicBezTo>
                  <a:pt x="2052" y="493"/>
                  <a:pt x="2048" y="489"/>
                  <a:pt x="2043" y="489"/>
                </a:cubicBezTo>
                <a:cubicBezTo>
                  <a:pt x="2039" y="489"/>
                  <a:pt x="2035" y="493"/>
                  <a:pt x="2035" y="498"/>
                </a:cubicBezTo>
                <a:cubicBezTo>
                  <a:pt x="2035" y="502"/>
                  <a:pt x="2039" y="506"/>
                  <a:pt x="2043" y="506"/>
                </a:cubicBezTo>
                <a:cubicBezTo>
                  <a:pt x="2048" y="506"/>
                  <a:pt x="2052" y="502"/>
                  <a:pt x="2052" y="498"/>
                </a:cubicBezTo>
                <a:close/>
                <a:moveTo>
                  <a:pt x="2078" y="498"/>
                </a:moveTo>
                <a:cubicBezTo>
                  <a:pt x="2078" y="493"/>
                  <a:pt x="2074" y="489"/>
                  <a:pt x="2069" y="489"/>
                </a:cubicBezTo>
                <a:cubicBezTo>
                  <a:pt x="2064" y="489"/>
                  <a:pt x="2061" y="493"/>
                  <a:pt x="2061" y="498"/>
                </a:cubicBezTo>
                <a:cubicBezTo>
                  <a:pt x="2061" y="502"/>
                  <a:pt x="2064" y="506"/>
                  <a:pt x="2069" y="506"/>
                </a:cubicBezTo>
                <a:cubicBezTo>
                  <a:pt x="2074" y="506"/>
                  <a:pt x="2078" y="502"/>
                  <a:pt x="2078" y="498"/>
                </a:cubicBezTo>
                <a:close/>
                <a:moveTo>
                  <a:pt x="2103" y="498"/>
                </a:moveTo>
                <a:cubicBezTo>
                  <a:pt x="2103" y="493"/>
                  <a:pt x="2100" y="489"/>
                  <a:pt x="2095" y="489"/>
                </a:cubicBezTo>
                <a:cubicBezTo>
                  <a:pt x="2090" y="489"/>
                  <a:pt x="2086" y="493"/>
                  <a:pt x="2086" y="498"/>
                </a:cubicBezTo>
                <a:cubicBezTo>
                  <a:pt x="2086" y="502"/>
                  <a:pt x="2090" y="506"/>
                  <a:pt x="2095" y="506"/>
                </a:cubicBezTo>
                <a:cubicBezTo>
                  <a:pt x="2100" y="506"/>
                  <a:pt x="2103" y="502"/>
                  <a:pt x="2103" y="498"/>
                </a:cubicBezTo>
                <a:close/>
                <a:moveTo>
                  <a:pt x="2129" y="498"/>
                </a:moveTo>
                <a:cubicBezTo>
                  <a:pt x="2129" y="493"/>
                  <a:pt x="2125" y="489"/>
                  <a:pt x="2121" y="489"/>
                </a:cubicBezTo>
                <a:cubicBezTo>
                  <a:pt x="2116" y="489"/>
                  <a:pt x="2112" y="493"/>
                  <a:pt x="2112" y="498"/>
                </a:cubicBezTo>
                <a:cubicBezTo>
                  <a:pt x="2112" y="502"/>
                  <a:pt x="2116" y="506"/>
                  <a:pt x="2121" y="506"/>
                </a:cubicBezTo>
                <a:cubicBezTo>
                  <a:pt x="2125" y="506"/>
                  <a:pt x="2129" y="502"/>
                  <a:pt x="2129" y="498"/>
                </a:cubicBezTo>
                <a:close/>
                <a:moveTo>
                  <a:pt x="2155" y="498"/>
                </a:moveTo>
                <a:cubicBezTo>
                  <a:pt x="2155" y="493"/>
                  <a:pt x="2151" y="489"/>
                  <a:pt x="2146" y="489"/>
                </a:cubicBezTo>
                <a:cubicBezTo>
                  <a:pt x="2142" y="489"/>
                  <a:pt x="2138" y="493"/>
                  <a:pt x="2138" y="498"/>
                </a:cubicBezTo>
                <a:cubicBezTo>
                  <a:pt x="2138" y="502"/>
                  <a:pt x="2142" y="506"/>
                  <a:pt x="2146" y="506"/>
                </a:cubicBezTo>
                <a:cubicBezTo>
                  <a:pt x="2151" y="506"/>
                  <a:pt x="2155" y="502"/>
                  <a:pt x="2155" y="498"/>
                </a:cubicBezTo>
                <a:close/>
                <a:moveTo>
                  <a:pt x="2181" y="498"/>
                </a:moveTo>
                <a:cubicBezTo>
                  <a:pt x="2181" y="493"/>
                  <a:pt x="2177" y="489"/>
                  <a:pt x="2172" y="489"/>
                </a:cubicBezTo>
                <a:cubicBezTo>
                  <a:pt x="2167" y="489"/>
                  <a:pt x="2164" y="493"/>
                  <a:pt x="2164" y="498"/>
                </a:cubicBezTo>
                <a:cubicBezTo>
                  <a:pt x="2164" y="502"/>
                  <a:pt x="2167" y="506"/>
                  <a:pt x="2172" y="506"/>
                </a:cubicBezTo>
                <a:cubicBezTo>
                  <a:pt x="2177" y="506"/>
                  <a:pt x="2181" y="502"/>
                  <a:pt x="2181" y="498"/>
                </a:cubicBezTo>
                <a:close/>
                <a:moveTo>
                  <a:pt x="2207" y="498"/>
                </a:moveTo>
                <a:cubicBezTo>
                  <a:pt x="2207" y="493"/>
                  <a:pt x="2203" y="489"/>
                  <a:pt x="2198" y="489"/>
                </a:cubicBezTo>
                <a:cubicBezTo>
                  <a:pt x="2193" y="489"/>
                  <a:pt x="2189" y="493"/>
                  <a:pt x="2189" y="498"/>
                </a:cubicBezTo>
                <a:cubicBezTo>
                  <a:pt x="2189" y="502"/>
                  <a:pt x="2193" y="506"/>
                  <a:pt x="2198" y="506"/>
                </a:cubicBezTo>
                <a:cubicBezTo>
                  <a:pt x="2203" y="506"/>
                  <a:pt x="2207" y="502"/>
                  <a:pt x="2207" y="498"/>
                </a:cubicBezTo>
                <a:close/>
                <a:moveTo>
                  <a:pt x="2232" y="498"/>
                </a:moveTo>
                <a:cubicBezTo>
                  <a:pt x="2232" y="493"/>
                  <a:pt x="2228" y="489"/>
                  <a:pt x="2224" y="489"/>
                </a:cubicBezTo>
                <a:cubicBezTo>
                  <a:pt x="2219" y="489"/>
                  <a:pt x="2215" y="493"/>
                  <a:pt x="2215" y="498"/>
                </a:cubicBezTo>
                <a:cubicBezTo>
                  <a:pt x="2215" y="502"/>
                  <a:pt x="2219" y="506"/>
                  <a:pt x="2224" y="506"/>
                </a:cubicBezTo>
                <a:cubicBezTo>
                  <a:pt x="2228" y="506"/>
                  <a:pt x="2232" y="502"/>
                  <a:pt x="2232" y="498"/>
                </a:cubicBezTo>
                <a:close/>
                <a:moveTo>
                  <a:pt x="2258" y="498"/>
                </a:moveTo>
                <a:cubicBezTo>
                  <a:pt x="2258" y="493"/>
                  <a:pt x="2254" y="489"/>
                  <a:pt x="2249" y="489"/>
                </a:cubicBezTo>
                <a:cubicBezTo>
                  <a:pt x="2245" y="489"/>
                  <a:pt x="2241" y="493"/>
                  <a:pt x="2241" y="498"/>
                </a:cubicBezTo>
                <a:cubicBezTo>
                  <a:pt x="2241" y="502"/>
                  <a:pt x="2245" y="506"/>
                  <a:pt x="2249" y="506"/>
                </a:cubicBezTo>
                <a:cubicBezTo>
                  <a:pt x="2254" y="506"/>
                  <a:pt x="2258" y="502"/>
                  <a:pt x="2258" y="498"/>
                </a:cubicBezTo>
                <a:close/>
                <a:moveTo>
                  <a:pt x="2284" y="498"/>
                </a:moveTo>
                <a:cubicBezTo>
                  <a:pt x="2284" y="493"/>
                  <a:pt x="2280" y="489"/>
                  <a:pt x="2275" y="489"/>
                </a:cubicBezTo>
                <a:cubicBezTo>
                  <a:pt x="2270" y="489"/>
                  <a:pt x="2267" y="493"/>
                  <a:pt x="2267" y="498"/>
                </a:cubicBezTo>
                <a:cubicBezTo>
                  <a:pt x="2267" y="502"/>
                  <a:pt x="2270" y="506"/>
                  <a:pt x="2275" y="506"/>
                </a:cubicBezTo>
                <a:cubicBezTo>
                  <a:pt x="2280" y="506"/>
                  <a:pt x="2284" y="502"/>
                  <a:pt x="2284" y="498"/>
                </a:cubicBezTo>
                <a:close/>
                <a:moveTo>
                  <a:pt x="2310" y="498"/>
                </a:moveTo>
                <a:cubicBezTo>
                  <a:pt x="2310" y="493"/>
                  <a:pt x="2306" y="489"/>
                  <a:pt x="2301" y="489"/>
                </a:cubicBezTo>
                <a:cubicBezTo>
                  <a:pt x="2296" y="489"/>
                  <a:pt x="2292" y="493"/>
                  <a:pt x="2292" y="498"/>
                </a:cubicBezTo>
                <a:cubicBezTo>
                  <a:pt x="2292" y="502"/>
                  <a:pt x="2296" y="506"/>
                  <a:pt x="2301" y="506"/>
                </a:cubicBezTo>
                <a:cubicBezTo>
                  <a:pt x="2306" y="506"/>
                  <a:pt x="2310" y="502"/>
                  <a:pt x="2310" y="498"/>
                </a:cubicBezTo>
                <a:close/>
                <a:moveTo>
                  <a:pt x="2335" y="498"/>
                </a:moveTo>
                <a:cubicBezTo>
                  <a:pt x="2335" y="493"/>
                  <a:pt x="2331" y="489"/>
                  <a:pt x="2327" y="489"/>
                </a:cubicBezTo>
                <a:cubicBezTo>
                  <a:pt x="2322" y="489"/>
                  <a:pt x="2318" y="493"/>
                  <a:pt x="2318" y="498"/>
                </a:cubicBezTo>
                <a:cubicBezTo>
                  <a:pt x="2318" y="502"/>
                  <a:pt x="2322" y="506"/>
                  <a:pt x="2327" y="506"/>
                </a:cubicBezTo>
                <a:cubicBezTo>
                  <a:pt x="2331" y="506"/>
                  <a:pt x="2335" y="502"/>
                  <a:pt x="2335" y="498"/>
                </a:cubicBezTo>
                <a:close/>
                <a:moveTo>
                  <a:pt x="2361" y="498"/>
                </a:moveTo>
                <a:cubicBezTo>
                  <a:pt x="2361" y="493"/>
                  <a:pt x="2357" y="489"/>
                  <a:pt x="2352" y="489"/>
                </a:cubicBezTo>
                <a:cubicBezTo>
                  <a:pt x="2348" y="489"/>
                  <a:pt x="2344" y="493"/>
                  <a:pt x="2344" y="498"/>
                </a:cubicBezTo>
                <a:cubicBezTo>
                  <a:pt x="2344" y="502"/>
                  <a:pt x="2348" y="506"/>
                  <a:pt x="2352" y="506"/>
                </a:cubicBezTo>
                <a:cubicBezTo>
                  <a:pt x="2357" y="506"/>
                  <a:pt x="2361" y="502"/>
                  <a:pt x="2361" y="498"/>
                </a:cubicBezTo>
                <a:close/>
                <a:moveTo>
                  <a:pt x="2387" y="498"/>
                </a:moveTo>
                <a:cubicBezTo>
                  <a:pt x="2387" y="493"/>
                  <a:pt x="2383" y="489"/>
                  <a:pt x="2378" y="489"/>
                </a:cubicBezTo>
                <a:cubicBezTo>
                  <a:pt x="2373" y="489"/>
                  <a:pt x="2370" y="493"/>
                  <a:pt x="2370" y="498"/>
                </a:cubicBezTo>
                <a:cubicBezTo>
                  <a:pt x="2370" y="502"/>
                  <a:pt x="2373" y="506"/>
                  <a:pt x="2378" y="506"/>
                </a:cubicBezTo>
                <a:cubicBezTo>
                  <a:pt x="2383" y="506"/>
                  <a:pt x="2387" y="502"/>
                  <a:pt x="2387" y="498"/>
                </a:cubicBezTo>
                <a:close/>
                <a:moveTo>
                  <a:pt x="2413" y="498"/>
                </a:moveTo>
                <a:cubicBezTo>
                  <a:pt x="2413" y="493"/>
                  <a:pt x="2409" y="489"/>
                  <a:pt x="2404" y="489"/>
                </a:cubicBezTo>
                <a:cubicBezTo>
                  <a:pt x="2399" y="489"/>
                  <a:pt x="2395" y="493"/>
                  <a:pt x="2395" y="498"/>
                </a:cubicBezTo>
                <a:cubicBezTo>
                  <a:pt x="2395" y="502"/>
                  <a:pt x="2399" y="506"/>
                  <a:pt x="2404" y="506"/>
                </a:cubicBezTo>
                <a:cubicBezTo>
                  <a:pt x="2409" y="506"/>
                  <a:pt x="2413" y="502"/>
                  <a:pt x="2413" y="498"/>
                </a:cubicBezTo>
                <a:close/>
                <a:moveTo>
                  <a:pt x="2438" y="498"/>
                </a:moveTo>
                <a:cubicBezTo>
                  <a:pt x="2438" y="493"/>
                  <a:pt x="2434" y="489"/>
                  <a:pt x="2430" y="489"/>
                </a:cubicBezTo>
                <a:cubicBezTo>
                  <a:pt x="2425" y="489"/>
                  <a:pt x="2421" y="493"/>
                  <a:pt x="2421" y="498"/>
                </a:cubicBezTo>
                <a:cubicBezTo>
                  <a:pt x="2421" y="502"/>
                  <a:pt x="2425" y="506"/>
                  <a:pt x="2430" y="506"/>
                </a:cubicBezTo>
                <a:cubicBezTo>
                  <a:pt x="2434" y="506"/>
                  <a:pt x="2438" y="502"/>
                  <a:pt x="2438" y="498"/>
                </a:cubicBezTo>
                <a:close/>
                <a:moveTo>
                  <a:pt x="2516" y="498"/>
                </a:moveTo>
                <a:cubicBezTo>
                  <a:pt x="2516" y="493"/>
                  <a:pt x="2512" y="489"/>
                  <a:pt x="2507" y="489"/>
                </a:cubicBezTo>
                <a:cubicBezTo>
                  <a:pt x="2502" y="489"/>
                  <a:pt x="2498" y="493"/>
                  <a:pt x="2498" y="498"/>
                </a:cubicBezTo>
                <a:cubicBezTo>
                  <a:pt x="2498" y="502"/>
                  <a:pt x="2502" y="506"/>
                  <a:pt x="2507" y="506"/>
                </a:cubicBezTo>
                <a:cubicBezTo>
                  <a:pt x="2512" y="506"/>
                  <a:pt x="2516" y="502"/>
                  <a:pt x="2516" y="498"/>
                </a:cubicBezTo>
                <a:close/>
                <a:moveTo>
                  <a:pt x="2541" y="498"/>
                </a:moveTo>
                <a:cubicBezTo>
                  <a:pt x="2541" y="493"/>
                  <a:pt x="2538" y="489"/>
                  <a:pt x="2533" y="489"/>
                </a:cubicBezTo>
                <a:cubicBezTo>
                  <a:pt x="2528" y="489"/>
                  <a:pt x="2524" y="493"/>
                  <a:pt x="2524" y="498"/>
                </a:cubicBezTo>
                <a:cubicBezTo>
                  <a:pt x="2524" y="502"/>
                  <a:pt x="2528" y="506"/>
                  <a:pt x="2533" y="506"/>
                </a:cubicBezTo>
                <a:cubicBezTo>
                  <a:pt x="2538" y="506"/>
                  <a:pt x="2541" y="502"/>
                  <a:pt x="2541" y="498"/>
                </a:cubicBezTo>
                <a:close/>
                <a:moveTo>
                  <a:pt x="43" y="523"/>
                </a:moveTo>
                <a:cubicBezTo>
                  <a:pt x="43" y="519"/>
                  <a:pt x="39" y="515"/>
                  <a:pt x="34" y="515"/>
                </a:cubicBezTo>
                <a:cubicBezTo>
                  <a:pt x="29" y="515"/>
                  <a:pt x="26" y="519"/>
                  <a:pt x="26" y="523"/>
                </a:cubicBezTo>
                <a:cubicBezTo>
                  <a:pt x="26" y="528"/>
                  <a:pt x="29" y="532"/>
                  <a:pt x="34" y="532"/>
                </a:cubicBezTo>
                <a:cubicBezTo>
                  <a:pt x="39" y="532"/>
                  <a:pt x="43" y="528"/>
                  <a:pt x="43" y="523"/>
                </a:cubicBezTo>
                <a:close/>
                <a:moveTo>
                  <a:pt x="69" y="523"/>
                </a:moveTo>
                <a:cubicBezTo>
                  <a:pt x="69" y="519"/>
                  <a:pt x="65" y="515"/>
                  <a:pt x="60" y="515"/>
                </a:cubicBezTo>
                <a:cubicBezTo>
                  <a:pt x="55" y="515"/>
                  <a:pt x="51" y="519"/>
                  <a:pt x="51" y="523"/>
                </a:cubicBezTo>
                <a:cubicBezTo>
                  <a:pt x="51" y="528"/>
                  <a:pt x="55" y="532"/>
                  <a:pt x="60" y="532"/>
                </a:cubicBezTo>
                <a:cubicBezTo>
                  <a:pt x="65" y="532"/>
                  <a:pt x="69" y="528"/>
                  <a:pt x="69" y="523"/>
                </a:cubicBezTo>
                <a:close/>
                <a:moveTo>
                  <a:pt x="94" y="523"/>
                </a:moveTo>
                <a:cubicBezTo>
                  <a:pt x="94" y="519"/>
                  <a:pt x="90" y="515"/>
                  <a:pt x="86" y="515"/>
                </a:cubicBezTo>
                <a:cubicBezTo>
                  <a:pt x="81" y="515"/>
                  <a:pt x="77" y="519"/>
                  <a:pt x="77" y="523"/>
                </a:cubicBezTo>
                <a:cubicBezTo>
                  <a:pt x="77" y="528"/>
                  <a:pt x="81" y="532"/>
                  <a:pt x="86" y="532"/>
                </a:cubicBezTo>
                <a:cubicBezTo>
                  <a:pt x="90" y="532"/>
                  <a:pt x="94" y="528"/>
                  <a:pt x="94" y="523"/>
                </a:cubicBezTo>
                <a:close/>
                <a:moveTo>
                  <a:pt x="223" y="523"/>
                </a:moveTo>
                <a:cubicBezTo>
                  <a:pt x="223" y="519"/>
                  <a:pt x="219" y="515"/>
                  <a:pt x="214" y="515"/>
                </a:cubicBezTo>
                <a:cubicBezTo>
                  <a:pt x="210" y="515"/>
                  <a:pt x="206" y="519"/>
                  <a:pt x="206" y="523"/>
                </a:cubicBezTo>
                <a:cubicBezTo>
                  <a:pt x="206" y="528"/>
                  <a:pt x="210" y="532"/>
                  <a:pt x="214" y="532"/>
                </a:cubicBezTo>
                <a:cubicBezTo>
                  <a:pt x="219" y="532"/>
                  <a:pt x="223" y="528"/>
                  <a:pt x="223" y="523"/>
                </a:cubicBezTo>
                <a:close/>
                <a:moveTo>
                  <a:pt x="249" y="523"/>
                </a:moveTo>
                <a:cubicBezTo>
                  <a:pt x="249" y="519"/>
                  <a:pt x="245" y="515"/>
                  <a:pt x="240" y="515"/>
                </a:cubicBezTo>
                <a:cubicBezTo>
                  <a:pt x="236" y="515"/>
                  <a:pt x="232" y="519"/>
                  <a:pt x="232" y="523"/>
                </a:cubicBezTo>
                <a:cubicBezTo>
                  <a:pt x="232" y="528"/>
                  <a:pt x="236" y="532"/>
                  <a:pt x="240" y="532"/>
                </a:cubicBezTo>
                <a:cubicBezTo>
                  <a:pt x="245" y="532"/>
                  <a:pt x="249" y="528"/>
                  <a:pt x="249" y="523"/>
                </a:cubicBezTo>
                <a:close/>
                <a:moveTo>
                  <a:pt x="275" y="523"/>
                </a:moveTo>
                <a:cubicBezTo>
                  <a:pt x="275" y="519"/>
                  <a:pt x="271" y="515"/>
                  <a:pt x="266" y="515"/>
                </a:cubicBezTo>
                <a:cubicBezTo>
                  <a:pt x="261" y="515"/>
                  <a:pt x="257" y="519"/>
                  <a:pt x="257" y="523"/>
                </a:cubicBezTo>
                <a:cubicBezTo>
                  <a:pt x="257" y="528"/>
                  <a:pt x="261" y="532"/>
                  <a:pt x="266" y="532"/>
                </a:cubicBezTo>
                <a:cubicBezTo>
                  <a:pt x="271" y="532"/>
                  <a:pt x="275" y="528"/>
                  <a:pt x="275" y="523"/>
                </a:cubicBezTo>
                <a:close/>
                <a:moveTo>
                  <a:pt x="300" y="523"/>
                </a:moveTo>
                <a:cubicBezTo>
                  <a:pt x="300" y="519"/>
                  <a:pt x="297" y="515"/>
                  <a:pt x="292" y="515"/>
                </a:cubicBezTo>
                <a:cubicBezTo>
                  <a:pt x="287" y="515"/>
                  <a:pt x="283" y="519"/>
                  <a:pt x="283" y="523"/>
                </a:cubicBezTo>
                <a:cubicBezTo>
                  <a:pt x="283" y="528"/>
                  <a:pt x="287" y="532"/>
                  <a:pt x="292" y="532"/>
                </a:cubicBezTo>
                <a:cubicBezTo>
                  <a:pt x="297" y="532"/>
                  <a:pt x="300" y="528"/>
                  <a:pt x="300" y="523"/>
                </a:cubicBezTo>
                <a:close/>
                <a:moveTo>
                  <a:pt x="326" y="523"/>
                </a:moveTo>
                <a:cubicBezTo>
                  <a:pt x="326" y="519"/>
                  <a:pt x="322" y="515"/>
                  <a:pt x="318" y="515"/>
                </a:cubicBezTo>
                <a:cubicBezTo>
                  <a:pt x="313" y="515"/>
                  <a:pt x="309" y="519"/>
                  <a:pt x="309" y="523"/>
                </a:cubicBezTo>
                <a:cubicBezTo>
                  <a:pt x="309" y="528"/>
                  <a:pt x="313" y="532"/>
                  <a:pt x="318" y="532"/>
                </a:cubicBezTo>
                <a:cubicBezTo>
                  <a:pt x="322" y="532"/>
                  <a:pt x="326" y="528"/>
                  <a:pt x="326" y="523"/>
                </a:cubicBezTo>
                <a:close/>
                <a:moveTo>
                  <a:pt x="352" y="523"/>
                </a:moveTo>
                <a:cubicBezTo>
                  <a:pt x="352" y="519"/>
                  <a:pt x="348" y="515"/>
                  <a:pt x="343" y="515"/>
                </a:cubicBezTo>
                <a:cubicBezTo>
                  <a:pt x="339" y="515"/>
                  <a:pt x="335" y="519"/>
                  <a:pt x="335" y="523"/>
                </a:cubicBezTo>
                <a:cubicBezTo>
                  <a:pt x="335" y="528"/>
                  <a:pt x="339" y="532"/>
                  <a:pt x="343" y="532"/>
                </a:cubicBezTo>
                <a:cubicBezTo>
                  <a:pt x="348" y="532"/>
                  <a:pt x="352" y="528"/>
                  <a:pt x="352" y="523"/>
                </a:cubicBezTo>
                <a:close/>
                <a:moveTo>
                  <a:pt x="378" y="523"/>
                </a:moveTo>
                <a:cubicBezTo>
                  <a:pt x="378" y="519"/>
                  <a:pt x="374" y="515"/>
                  <a:pt x="369" y="515"/>
                </a:cubicBezTo>
                <a:cubicBezTo>
                  <a:pt x="364" y="515"/>
                  <a:pt x="360" y="519"/>
                  <a:pt x="360" y="523"/>
                </a:cubicBezTo>
                <a:cubicBezTo>
                  <a:pt x="360" y="528"/>
                  <a:pt x="364" y="532"/>
                  <a:pt x="369" y="532"/>
                </a:cubicBezTo>
                <a:cubicBezTo>
                  <a:pt x="374" y="532"/>
                  <a:pt x="378" y="528"/>
                  <a:pt x="378" y="523"/>
                </a:cubicBezTo>
                <a:close/>
                <a:moveTo>
                  <a:pt x="403" y="523"/>
                </a:moveTo>
                <a:cubicBezTo>
                  <a:pt x="403" y="519"/>
                  <a:pt x="400" y="515"/>
                  <a:pt x="395" y="515"/>
                </a:cubicBezTo>
                <a:cubicBezTo>
                  <a:pt x="390" y="515"/>
                  <a:pt x="386" y="519"/>
                  <a:pt x="386" y="523"/>
                </a:cubicBezTo>
                <a:cubicBezTo>
                  <a:pt x="386" y="528"/>
                  <a:pt x="390" y="532"/>
                  <a:pt x="395" y="532"/>
                </a:cubicBezTo>
                <a:cubicBezTo>
                  <a:pt x="400" y="532"/>
                  <a:pt x="403" y="528"/>
                  <a:pt x="403" y="523"/>
                </a:cubicBezTo>
                <a:close/>
                <a:moveTo>
                  <a:pt x="429" y="523"/>
                </a:moveTo>
                <a:cubicBezTo>
                  <a:pt x="429" y="519"/>
                  <a:pt x="425" y="515"/>
                  <a:pt x="421" y="515"/>
                </a:cubicBezTo>
                <a:cubicBezTo>
                  <a:pt x="416" y="515"/>
                  <a:pt x="412" y="519"/>
                  <a:pt x="412" y="523"/>
                </a:cubicBezTo>
                <a:cubicBezTo>
                  <a:pt x="412" y="528"/>
                  <a:pt x="416" y="532"/>
                  <a:pt x="421" y="532"/>
                </a:cubicBezTo>
                <a:cubicBezTo>
                  <a:pt x="425" y="532"/>
                  <a:pt x="429" y="528"/>
                  <a:pt x="429" y="523"/>
                </a:cubicBezTo>
                <a:close/>
                <a:moveTo>
                  <a:pt x="455" y="523"/>
                </a:moveTo>
                <a:cubicBezTo>
                  <a:pt x="455" y="519"/>
                  <a:pt x="451" y="515"/>
                  <a:pt x="446" y="515"/>
                </a:cubicBezTo>
                <a:cubicBezTo>
                  <a:pt x="442" y="515"/>
                  <a:pt x="438" y="519"/>
                  <a:pt x="438" y="523"/>
                </a:cubicBezTo>
                <a:cubicBezTo>
                  <a:pt x="438" y="528"/>
                  <a:pt x="442" y="532"/>
                  <a:pt x="446" y="532"/>
                </a:cubicBezTo>
                <a:cubicBezTo>
                  <a:pt x="451" y="532"/>
                  <a:pt x="455" y="528"/>
                  <a:pt x="455" y="523"/>
                </a:cubicBezTo>
                <a:close/>
                <a:moveTo>
                  <a:pt x="481" y="523"/>
                </a:moveTo>
                <a:cubicBezTo>
                  <a:pt x="481" y="519"/>
                  <a:pt x="477" y="515"/>
                  <a:pt x="472" y="515"/>
                </a:cubicBezTo>
                <a:cubicBezTo>
                  <a:pt x="467" y="515"/>
                  <a:pt x="463" y="519"/>
                  <a:pt x="463" y="523"/>
                </a:cubicBezTo>
                <a:cubicBezTo>
                  <a:pt x="463" y="528"/>
                  <a:pt x="467" y="532"/>
                  <a:pt x="472" y="532"/>
                </a:cubicBezTo>
                <a:cubicBezTo>
                  <a:pt x="477" y="532"/>
                  <a:pt x="481" y="528"/>
                  <a:pt x="481" y="523"/>
                </a:cubicBezTo>
                <a:close/>
                <a:moveTo>
                  <a:pt x="506" y="523"/>
                </a:moveTo>
                <a:cubicBezTo>
                  <a:pt x="506" y="519"/>
                  <a:pt x="503" y="515"/>
                  <a:pt x="498" y="515"/>
                </a:cubicBezTo>
                <a:cubicBezTo>
                  <a:pt x="493" y="515"/>
                  <a:pt x="489" y="519"/>
                  <a:pt x="489" y="523"/>
                </a:cubicBezTo>
                <a:cubicBezTo>
                  <a:pt x="489" y="528"/>
                  <a:pt x="493" y="532"/>
                  <a:pt x="498" y="532"/>
                </a:cubicBezTo>
                <a:cubicBezTo>
                  <a:pt x="503" y="532"/>
                  <a:pt x="506" y="528"/>
                  <a:pt x="506" y="523"/>
                </a:cubicBezTo>
                <a:close/>
                <a:moveTo>
                  <a:pt x="532" y="523"/>
                </a:moveTo>
                <a:cubicBezTo>
                  <a:pt x="532" y="519"/>
                  <a:pt x="528" y="515"/>
                  <a:pt x="524" y="515"/>
                </a:cubicBezTo>
                <a:cubicBezTo>
                  <a:pt x="519" y="515"/>
                  <a:pt x="515" y="519"/>
                  <a:pt x="515" y="523"/>
                </a:cubicBezTo>
                <a:cubicBezTo>
                  <a:pt x="515" y="528"/>
                  <a:pt x="519" y="532"/>
                  <a:pt x="524" y="532"/>
                </a:cubicBezTo>
                <a:cubicBezTo>
                  <a:pt x="528" y="532"/>
                  <a:pt x="532" y="528"/>
                  <a:pt x="532" y="523"/>
                </a:cubicBezTo>
                <a:close/>
                <a:moveTo>
                  <a:pt x="558" y="523"/>
                </a:moveTo>
                <a:cubicBezTo>
                  <a:pt x="558" y="519"/>
                  <a:pt x="554" y="515"/>
                  <a:pt x="549" y="515"/>
                </a:cubicBezTo>
                <a:cubicBezTo>
                  <a:pt x="545" y="515"/>
                  <a:pt x="541" y="519"/>
                  <a:pt x="541" y="523"/>
                </a:cubicBezTo>
                <a:cubicBezTo>
                  <a:pt x="541" y="528"/>
                  <a:pt x="545" y="532"/>
                  <a:pt x="549" y="532"/>
                </a:cubicBezTo>
                <a:cubicBezTo>
                  <a:pt x="554" y="532"/>
                  <a:pt x="558" y="528"/>
                  <a:pt x="558" y="523"/>
                </a:cubicBezTo>
                <a:close/>
                <a:moveTo>
                  <a:pt x="712" y="523"/>
                </a:moveTo>
                <a:cubicBezTo>
                  <a:pt x="712" y="519"/>
                  <a:pt x="709" y="515"/>
                  <a:pt x="704" y="515"/>
                </a:cubicBezTo>
                <a:cubicBezTo>
                  <a:pt x="699" y="515"/>
                  <a:pt x="695" y="519"/>
                  <a:pt x="695" y="523"/>
                </a:cubicBezTo>
                <a:cubicBezTo>
                  <a:pt x="695" y="528"/>
                  <a:pt x="699" y="532"/>
                  <a:pt x="704" y="532"/>
                </a:cubicBezTo>
                <a:cubicBezTo>
                  <a:pt x="709" y="532"/>
                  <a:pt x="712" y="528"/>
                  <a:pt x="712" y="523"/>
                </a:cubicBezTo>
                <a:close/>
                <a:moveTo>
                  <a:pt x="738" y="523"/>
                </a:moveTo>
                <a:cubicBezTo>
                  <a:pt x="738" y="519"/>
                  <a:pt x="734" y="515"/>
                  <a:pt x="730" y="515"/>
                </a:cubicBezTo>
                <a:cubicBezTo>
                  <a:pt x="725" y="515"/>
                  <a:pt x="721" y="519"/>
                  <a:pt x="721" y="523"/>
                </a:cubicBezTo>
                <a:cubicBezTo>
                  <a:pt x="721" y="528"/>
                  <a:pt x="725" y="532"/>
                  <a:pt x="730" y="532"/>
                </a:cubicBezTo>
                <a:cubicBezTo>
                  <a:pt x="734" y="532"/>
                  <a:pt x="738" y="528"/>
                  <a:pt x="738" y="523"/>
                </a:cubicBezTo>
                <a:close/>
                <a:moveTo>
                  <a:pt x="764" y="523"/>
                </a:moveTo>
                <a:cubicBezTo>
                  <a:pt x="764" y="519"/>
                  <a:pt x="760" y="515"/>
                  <a:pt x="755" y="515"/>
                </a:cubicBezTo>
                <a:cubicBezTo>
                  <a:pt x="751" y="515"/>
                  <a:pt x="747" y="519"/>
                  <a:pt x="747" y="523"/>
                </a:cubicBezTo>
                <a:cubicBezTo>
                  <a:pt x="747" y="528"/>
                  <a:pt x="751" y="532"/>
                  <a:pt x="755" y="532"/>
                </a:cubicBezTo>
                <a:cubicBezTo>
                  <a:pt x="760" y="532"/>
                  <a:pt x="764" y="528"/>
                  <a:pt x="764" y="523"/>
                </a:cubicBezTo>
                <a:close/>
                <a:moveTo>
                  <a:pt x="790" y="523"/>
                </a:moveTo>
                <a:cubicBezTo>
                  <a:pt x="790" y="519"/>
                  <a:pt x="786" y="515"/>
                  <a:pt x="781" y="515"/>
                </a:cubicBezTo>
                <a:cubicBezTo>
                  <a:pt x="776" y="515"/>
                  <a:pt x="773" y="519"/>
                  <a:pt x="773" y="523"/>
                </a:cubicBezTo>
                <a:cubicBezTo>
                  <a:pt x="773" y="528"/>
                  <a:pt x="776" y="532"/>
                  <a:pt x="781" y="532"/>
                </a:cubicBezTo>
                <a:cubicBezTo>
                  <a:pt x="786" y="532"/>
                  <a:pt x="790" y="528"/>
                  <a:pt x="790" y="523"/>
                </a:cubicBezTo>
                <a:close/>
                <a:moveTo>
                  <a:pt x="1253" y="523"/>
                </a:moveTo>
                <a:cubicBezTo>
                  <a:pt x="1253" y="519"/>
                  <a:pt x="1250" y="515"/>
                  <a:pt x="1245" y="515"/>
                </a:cubicBezTo>
                <a:cubicBezTo>
                  <a:pt x="1240" y="515"/>
                  <a:pt x="1236" y="519"/>
                  <a:pt x="1236" y="523"/>
                </a:cubicBezTo>
                <a:cubicBezTo>
                  <a:pt x="1236" y="528"/>
                  <a:pt x="1240" y="532"/>
                  <a:pt x="1245" y="532"/>
                </a:cubicBezTo>
                <a:cubicBezTo>
                  <a:pt x="1250" y="532"/>
                  <a:pt x="1253" y="528"/>
                  <a:pt x="1253" y="523"/>
                </a:cubicBezTo>
                <a:close/>
                <a:moveTo>
                  <a:pt x="1382" y="523"/>
                </a:moveTo>
                <a:cubicBezTo>
                  <a:pt x="1382" y="519"/>
                  <a:pt x="1378" y="515"/>
                  <a:pt x="1374" y="515"/>
                </a:cubicBezTo>
                <a:cubicBezTo>
                  <a:pt x="1369" y="515"/>
                  <a:pt x="1365" y="519"/>
                  <a:pt x="1365" y="523"/>
                </a:cubicBezTo>
                <a:cubicBezTo>
                  <a:pt x="1365" y="528"/>
                  <a:pt x="1369" y="532"/>
                  <a:pt x="1374" y="532"/>
                </a:cubicBezTo>
                <a:cubicBezTo>
                  <a:pt x="1378" y="532"/>
                  <a:pt x="1382" y="528"/>
                  <a:pt x="1382" y="523"/>
                </a:cubicBezTo>
                <a:close/>
                <a:moveTo>
                  <a:pt x="1408" y="523"/>
                </a:moveTo>
                <a:cubicBezTo>
                  <a:pt x="1408" y="519"/>
                  <a:pt x="1404" y="515"/>
                  <a:pt x="1399" y="515"/>
                </a:cubicBezTo>
                <a:cubicBezTo>
                  <a:pt x="1395" y="515"/>
                  <a:pt x="1391" y="519"/>
                  <a:pt x="1391" y="523"/>
                </a:cubicBezTo>
                <a:cubicBezTo>
                  <a:pt x="1391" y="528"/>
                  <a:pt x="1395" y="532"/>
                  <a:pt x="1399" y="532"/>
                </a:cubicBezTo>
                <a:cubicBezTo>
                  <a:pt x="1404" y="532"/>
                  <a:pt x="1408" y="528"/>
                  <a:pt x="1408" y="523"/>
                </a:cubicBezTo>
                <a:close/>
                <a:moveTo>
                  <a:pt x="1459" y="523"/>
                </a:moveTo>
                <a:cubicBezTo>
                  <a:pt x="1459" y="519"/>
                  <a:pt x="1456" y="515"/>
                  <a:pt x="1451" y="515"/>
                </a:cubicBezTo>
                <a:cubicBezTo>
                  <a:pt x="1446" y="515"/>
                  <a:pt x="1442" y="519"/>
                  <a:pt x="1442" y="523"/>
                </a:cubicBezTo>
                <a:cubicBezTo>
                  <a:pt x="1442" y="528"/>
                  <a:pt x="1446" y="532"/>
                  <a:pt x="1451" y="532"/>
                </a:cubicBezTo>
                <a:cubicBezTo>
                  <a:pt x="1456" y="532"/>
                  <a:pt x="1459" y="528"/>
                  <a:pt x="1459" y="523"/>
                </a:cubicBezTo>
                <a:close/>
                <a:moveTo>
                  <a:pt x="1485" y="523"/>
                </a:moveTo>
                <a:cubicBezTo>
                  <a:pt x="1485" y="519"/>
                  <a:pt x="1481" y="515"/>
                  <a:pt x="1477" y="515"/>
                </a:cubicBezTo>
                <a:cubicBezTo>
                  <a:pt x="1472" y="515"/>
                  <a:pt x="1468" y="519"/>
                  <a:pt x="1468" y="523"/>
                </a:cubicBezTo>
                <a:cubicBezTo>
                  <a:pt x="1468" y="528"/>
                  <a:pt x="1472" y="532"/>
                  <a:pt x="1477" y="532"/>
                </a:cubicBezTo>
                <a:cubicBezTo>
                  <a:pt x="1481" y="532"/>
                  <a:pt x="1485" y="528"/>
                  <a:pt x="1485" y="523"/>
                </a:cubicBezTo>
                <a:close/>
                <a:moveTo>
                  <a:pt x="1511" y="523"/>
                </a:moveTo>
                <a:cubicBezTo>
                  <a:pt x="1511" y="519"/>
                  <a:pt x="1507" y="515"/>
                  <a:pt x="1502" y="515"/>
                </a:cubicBezTo>
                <a:cubicBezTo>
                  <a:pt x="1498" y="515"/>
                  <a:pt x="1494" y="519"/>
                  <a:pt x="1494" y="523"/>
                </a:cubicBezTo>
                <a:cubicBezTo>
                  <a:pt x="1494" y="528"/>
                  <a:pt x="1498" y="532"/>
                  <a:pt x="1502" y="532"/>
                </a:cubicBezTo>
                <a:cubicBezTo>
                  <a:pt x="1507" y="532"/>
                  <a:pt x="1511" y="528"/>
                  <a:pt x="1511" y="523"/>
                </a:cubicBezTo>
                <a:close/>
                <a:moveTo>
                  <a:pt x="1537" y="523"/>
                </a:moveTo>
                <a:cubicBezTo>
                  <a:pt x="1537" y="519"/>
                  <a:pt x="1533" y="515"/>
                  <a:pt x="1528" y="515"/>
                </a:cubicBezTo>
                <a:cubicBezTo>
                  <a:pt x="1523" y="515"/>
                  <a:pt x="1520" y="519"/>
                  <a:pt x="1520" y="523"/>
                </a:cubicBezTo>
                <a:cubicBezTo>
                  <a:pt x="1520" y="528"/>
                  <a:pt x="1523" y="532"/>
                  <a:pt x="1528" y="532"/>
                </a:cubicBezTo>
                <a:cubicBezTo>
                  <a:pt x="1533" y="532"/>
                  <a:pt x="1537" y="528"/>
                  <a:pt x="1537" y="523"/>
                </a:cubicBezTo>
                <a:close/>
                <a:moveTo>
                  <a:pt x="1563" y="523"/>
                </a:moveTo>
                <a:cubicBezTo>
                  <a:pt x="1563" y="519"/>
                  <a:pt x="1559" y="515"/>
                  <a:pt x="1554" y="515"/>
                </a:cubicBezTo>
                <a:cubicBezTo>
                  <a:pt x="1549" y="515"/>
                  <a:pt x="1545" y="519"/>
                  <a:pt x="1545" y="523"/>
                </a:cubicBezTo>
                <a:cubicBezTo>
                  <a:pt x="1545" y="528"/>
                  <a:pt x="1549" y="532"/>
                  <a:pt x="1554" y="532"/>
                </a:cubicBezTo>
                <a:cubicBezTo>
                  <a:pt x="1559" y="532"/>
                  <a:pt x="1563" y="528"/>
                  <a:pt x="1563" y="523"/>
                </a:cubicBezTo>
                <a:close/>
                <a:moveTo>
                  <a:pt x="1588" y="523"/>
                </a:moveTo>
                <a:cubicBezTo>
                  <a:pt x="1588" y="519"/>
                  <a:pt x="1584" y="515"/>
                  <a:pt x="1580" y="515"/>
                </a:cubicBezTo>
                <a:cubicBezTo>
                  <a:pt x="1575" y="515"/>
                  <a:pt x="1571" y="519"/>
                  <a:pt x="1571" y="523"/>
                </a:cubicBezTo>
                <a:cubicBezTo>
                  <a:pt x="1571" y="528"/>
                  <a:pt x="1575" y="532"/>
                  <a:pt x="1580" y="532"/>
                </a:cubicBezTo>
                <a:cubicBezTo>
                  <a:pt x="1584" y="532"/>
                  <a:pt x="1588" y="528"/>
                  <a:pt x="1588" y="523"/>
                </a:cubicBezTo>
                <a:close/>
                <a:moveTo>
                  <a:pt x="1614" y="523"/>
                </a:moveTo>
                <a:cubicBezTo>
                  <a:pt x="1614" y="519"/>
                  <a:pt x="1610" y="515"/>
                  <a:pt x="1605" y="515"/>
                </a:cubicBezTo>
                <a:cubicBezTo>
                  <a:pt x="1601" y="515"/>
                  <a:pt x="1597" y="519"/>
                  <a:pt x="1597" y="523"/>
                </a:cubicBezTo>
                <a:cubicBezTo>
                  <a:pt x="1597" y="528"/>
                  <a:pt x="1601" y="532"/>
                  <a:pt x="1605" y="532"/>
                </a:cubicBezTo>
                <a:cubicBezTo>
                  <a:pt x="1610" y="532"/>
                  <a:pt x="1614" y="528"/>
                  <a:pt x="1614" y="523"/>
                </a:cubicBezTo>
                <a:close/>
                <a:moveTo>
                  <a:pt x="1640" y="523"/>
                </a:moveTo>
                <a:cubicBezTo>
                  <a:pt x="1640" y="519"/>
                  <a:pt x="1636" y="515"/>
                  <a:pt x="1631" y="515"/>
                </a:cubicBezTo>
                <a:cubicBezTo>
                  <a:pt x="1626" y="515"/>
                  <a:pt x="1623" y="519"/>
                  <a:pt x="1623" y="523"/>
                </a:cubicBezTo>
                <a:cubicBezTo>
                  <a:pt x="1623" y="528"/>
                  <a:pt x="1626" y="532"/>
                  <a:pt x="1631" y="532"/>
                </a:cubicBezTo>
                <a:cubicBezTo>
                  <a:pt x="1636" y="532"/>
                  <a:pt x="1640" y="528"/>
                  <a:pt x="1640" y="523"/>
                </a:cubicBezTo>
                <a:close/>
                <a:moveTo>
                  <a:pt x="1666" y="523"/>
                </a:moveTo>
                <a:cubicBezTo>
                  <a:pt x="1666" y="519"/>
                  <a:pt x="1662" y="515"/>
                  <a:pt x="1657" y="515"/>
                </a:cubicBezTo>
                <a:cubicBezTo>
                  <a:pt x="1652" y="515"/>
                  <a:pt x="1648" y="519"/>
                  <a:pt x="1648" y="523"/>
                </a:cubicBezTo>
                <a:cubicBezTo>
                  <a:pt x="1648" y="528"/>
                  <a:pt x="1652" y="532"/>
                  <a:pt x="1657" y="532"/>
                </a:cubicBezTo>
                <a:cubicBezTo>
                  <a:pt x="1662" y="532"/>
                  <a:pt x="1666" y="528"/>
                  <a:pt x="1666" y="523"/>
                </a:cubicBezTo>
                <a:close/>
                <a:moveTo>
                  <a:pt x="1691" y="523"/>
                </a:moveTo>
                <a:cubicBezTo>
                  <a:pt x="1691" y="519"/>
                  <a:pt x="1687" y="515"/>
                  <a:pt x="1683" y="515"/>
                </a:cubicBezTo>
                <a:cubicBezTo>
                  <a:pt x="1678" y="515"/>
                  <a:pt x="1674" y="519"/>
                  <a:pt x="1674" y="523"/>
                </a:cubicBezTo>
                <a:cubicBezTo>
                  <a:pt x="1674" y="528"/>
                  <a:pt x="1678" y="532"/>
                  <a:pt x="1683" y="532"/>
                </a:cubicBezTo>
                <a:cubicBezTo>
                  <a:pt x="1687" y="532"/>
                  <a:pt x="1691" y="528"/>
                  <a:pt x="1691" y="523"/>
                </a:cubicBezTo>
                <a:close/>
                <a:moveTo>
                  <a:pt x="1717" y="523"/>
                </a:moveTo>
                <a:cubicBezTo>
                  <a:pt x="1717" y="519"/>
                  <a:pt x="1713" y="515"/>
                  <a:pt x="1708" y="515"/>
                </a:cubicBezTo>
                <a:cubicBezTo>
                  <a:pt x="1704" y="515"/>
                  <a:pt x="1700" y="519"/>
                  <a:pt x="1700" y="523"/>
                </a:cubicBezTo>
                <a:cubicBezTo>
                  <a:pt x="1700" y="528"/>
                  <a:pt x="1704" y="532"/>
                  <a:pt x="1708" y="532"/>
                </a:cubicBezTo>
                <a:cubicBezTo>
                  <a:pt x="1713" y="532"/>
                  <a:pt x="1717" y="528"/>
                  <a:pt x="1717" y="523"/>
                </a:cubicBezTo>
                <a:close/>
                <a:moveTo>
                  <a:pt x="1743" y="523"/>
                </a:moveTo>
                <a:cubicBezTo>
                  <a:pt x="1743" y="519"/>
                  <a:pt x="1739" y="515"/>
                  <a:pt x="1734" y="515"/>
                </a:cubicBezTo>
                <a:cubicBezTo>
                  <a:pt x="1730" y="515"/>
                  <a:pt x="1726" y="519"/>
                  <a:pt x="1726" y="523"/>
                </a:cubicBezTo>
                <a:cubicBezTo>
                  <a:pt x="1726" y="528"/>
                  <a:pt x="1730" y="532"/>
                  <a:pt x="1734" y="532"/>
                </a:cubicBezTo>
                <a:cubicBezTo>
                  <a:pt x="1739" y="532"/>
                  <a:pt x="1743" y="528"/>
                  <a:pt x="1743" y="523"/>
                </a:cubicBezTo>
                <a:close/>
                <a:moveTo>
                  <a:pt x="1769" y="523"/>
                </a:moveTo>
                <a:cubicBezTo>
                  <a:pt x="1769" y="519"/>
                  <a:pt x="1765" y="515"/>
                  <a:pt x="1760" y="515"/>
                </a:cubicBezTo>
                <a:cubicBezTo>
                  <a:pt x="1755" y="515"/>
                  <a:pt x="1751" y="519"/>
                  <a:pt x="1751" y="523"/>
                </a:cubicBezTo>
                <a:cubicBezTo>
                  <a:pt x="1751" y="528"/>
                  <a:pt x="1755" y="532"/>
                  <a:pt x="1760" y="532"/>
                </a:cubicBezTo>
                <a:cubicBezTo>
                  <a:pt x="1765" y="532"/>
                  <a:pt x="1769" y="528"/>
                  <a:pt x="1769" y="523"/>
                </a:cubicBezTo>
                <a:close/>
                <a:moveTo>
                  <a:pt x="1794" y="523"/>
                </a:moveTo>
                <a:cubicBezTo>
                  <a:pt x="1794" y="519"/>
                  <a:pt x="1791" y="515"/>
                  <a:pt x="1786" y="515"/>
                </a:cubicBezTo>
                <a:cubicBezTo>
                  <a:pt x="1781" y="515"/>
                  <a:pt x="1777" y="519"/>
                  <a:pt x="1777" y="523"/>
                </a:cubicBezTo>
                <a:cubicBezTo>
                  <a:pt x="1777" y="528"/>
                  <a:pt x="1781" y="532"/>
                  <a:pt x="1786" y="532"/>
                </a:cubicBezTo>
                <a:cubicBezTo>
                  <a:pt x="1791" y="532"/>
                  <a:pt x="1794" y="528"/>
                  <a:pt x="1794" y="523"/>
                </a:cubicBezTo>
                <a:close/>
                <a:moveTo>
                  <a:pt x="1820" y="523"/>
                </a:moveTo>
                <a:cubicBezTo>
                  <a:pt x="1820" y="519"/>
                  <a:pt x="1816" y="515"/>
                  <a:pt x="1812" y="515"/>
                </a:cubicBezTo>
                <a:cubicBezTo>
                  <a:pt x="1807" y="515"/>
                  <a:pt x="1803" y="519"/>
                  <a:pt x="1803" y="523"/>
                </a:cubicBezTo>
                <a:cubicBezTo>
                  <a:pt x="1803" y="528"/>
                  <a:pt x="1807" y="532"/>
                  <a:pt x="1812" y="532"/>
                </a:cubicBezTo>
                <a:cubicBezTo>
                  <a:pt x="1816" y="532"/>
                  <a:pt x="1820" y="528"/>
                  <a:pt x="1820" y="523"/>
                </a:cubicBezTo>
                <a:close/>
                <a:moveTo>
                  <a:pt x="1846" y="523"/>
                </a:moveTo>
                <a:cubicBezTo>
                  <a:pt x="1846" y="519"/>
                  <a:pt x="1842" y="515"/>
                  <a:pt x="1837" y="515"/>
                </a:cubicBezTo>
                <a:cubicBezTo>
                  <a:pt x="1833" y="515"/>
                  <a:pt x="1829" y="519"/>
                  <a:pt x="1829" y="523"/>
                </a:cubicBezTo>
                <a:cubicBezTo>
                  <a:pt x="1829" y="528"/>
                  <a:pt x="1833" y="532"/>
                  <a:pt x="1837" y="532"/>
                </a:cubicBezTo>
                <a:cubicBezTo>
                  <a:pt x="1842" y="532"/>
                  <a:pt x="1846" y="528"/>
                  <a:pt x="1846" y="523"/>
                </a:cubicBezTo>
                <a:close/>
                <a:moveTo>
                  <a:pt x="1872" y="523"/>
                </a:moveTo>
                <a:cubicBezTo>
                  <a:pt x="1872" y="519"/>
                  <a:pt x="1868" y="515"/>
                  <a:pt x="1863" y="515"/>
                </a:cubicBezTo>
                <a:cubicBezTo>
                  <a:pt x="1858" y="515"/>
                  <a:pt x="1854" y="519"/>
                  <a:pt x="1854" y="523"/>
                </a:cubicBezTo>
                <a:cubicBezTo>
                  <a:pt x="1854" y="528"/>
                  <a:pt x="1858" y="532"/>
                  <a:pt x="1863" y="532"/>
                </a:cubicBezTo>
                <a:cubicBezTo>
                  <a:pt x="1868" y="532"/>
                  <a:pt x="1872" y="528"/>
                  <a:pt x="1872" y="523"/>
                </a:cubicBezTo>
                <a:close/>
                <a:moveTo>
                  <a:pt x="1897" y="523"/>
                </a:moveTo>
                <a:cubicBezTo>
                  <a:pt x="1897" y="519"/>
                  <a:pt x="1894" y="515"/>
                  <a:pt x="1889" y="515"/>
                </a:cubicBezTo>
                <a:cubicBezTo>
                  <a:pt x="1884" y="515"/>
                  <a:pt x="1880" y="519"/>
                  <a:pt x="1880" y="523"/>
                </a:cubicBezTo>
                <a:cubicBezTo>
                  <a:pt x="1880" y="528"/>
                  <a:pt x="1884" y="532"/>
                  <a:pt x="1889" y="532"/>
                </a:cubicBezTo>
                <a:cubicBezTo>
                  <a:pt x="1894" y="532"/>
                  <a:pt x="1897" y="528"/>
                  <a:pt x="1897" y="523"/>
                </a:cubicBezTo>
                <a:close/>
                <a:moveTo>
                  <a:pt x="1923" y="523"/>
                </a:moveTo>
                <a:cubicBezTo>
                  <a:pt x="1923" y="519"/>
                  <a:pt x="1919" y="515"/>
                  <a:pt x="1915" y="515"/>
                </a:cubicBezTo>
                <a:cubicBezTo>
                  <a:pt x="1910" y="515"/>
                  <a:pt x="1906" y="519"/>
                  <a:pt x="1906" y="523"/>
                </a:cubicBezTo>
                <a:cubicBezTo>
                  <a:pt x="1906" y="528"/>
                  <a:pt x="1910" y="532"/>
                  <a:pt x="1915" y="532"/>
                </a:cubicBezTo>
                <a:cubicBezTo>
                  <a:pt x="1919" y="532"/>
                  <a:pt x="1923" y="528"/>
                  <a:pt x="1923" y="523"/>
                </a:cubicBezTo>
                <a:close/>
                <a:moveTo>
                  <a:pt x="1949" y="523"/>
                </a:moveTo>
                <a:cubicBezTo>
                  <a:pt x="1949" y="519"/>
                  <a:pt x="1945" y="515"/>
                  <a:pt x="1940" y="515"/>
                </a:cubicBezTo>
                <a:cubicBezTo>
                  <a:pt x="1936" y="515"/>
                  <a:pt x="1932" y="519"/>
                  <a:pt x="1932" y="523"/>
                </a:cubicBezTo>
                <a:cubicBezTo>
                  <a:pt x="1932" y="528"/>
                  <a:pt x="1936" y="532"/>
                  <a:pt x="1940" y="532"/>
                </a:cubicBezTo>
                <a:cubicBezTo>
                  <a:pt x="1945" y="532"/>
                  <a:pt x="1949" y="528"/>
                  <a:pt x="1949" y="523"/>
                </a:cubicBezTo>
                <a:close/>
                <a:moveTo>
                  <a:pt x="1975" y="523"/>
                </a:moveTo>
                <a:cubicBezTo>
                  <a:pt x="1975" y="519"/>
                  <a:pt x="1971" y="515"/>
                  <a:pt x="1966" y="515"/>
                </a:cubicBezTo>
                <a:cubicBezTo>
                  <a:pt x="1961" y="515"/>
                  <a:pt x="1957" y="519"/>
                  <a:pt x="1957" y="523"/>
                </a:cubicBezTo>
                <a:cubicBezTo>
                  <a:pt x="1957" y="528"/>
                  <a:pt x="1961" y="532"/>
                  <a:pt x="1966" y="532"/>
                </a:cubicBezTo>
                <a:cubicBezTo>
                  <a:pt x="1971" y="532"/>
                  <a:pt x="1975" y="528"/>
                  <a:pt x="1975" y="523"/>
                </a:cubicBezTo>
                <a:close/>
                <a:moveTo>
                  <a:pt x="2000" y="523"/>
                </a:moveTo>
                <a:cubicBezTo>
                  <a:pt x="2000" y="519"/>
                  <a:pt x="1997" y="515"/>
                  <a:pt x="1992" y="515"/>
                </a:cubicBezTo>
                <a:cubicBezTo>
                  <a:pt x="1987" y="515"/>
                  <a:pt x="1983" y="519"/>
                  <a:pt x="1983" y="523"/>
                </a:cubicBezTo>
                <a:cubicBezTo>
                  <a:pt x="1983" y="528"/>
                  <a:pt x="1987" y="532"/>
                  <a:pt x="1992" y="532"/>
                </a:cubicBezTo>
                <a:cubicBezTo>
                  <a:pt x="1997" y="532"/>
                  <a:pt x="2000" y="528"/>
                  <a:pt x="2000" y="523"/>
                </a:cubicBezTo>
                <a:close/>
                <a:moveTo>
                  <a:pt x="2026" y="523"/>
                </a:moveTo>
                <a:cubicBezTo>
                  <a:pt x="2026" y="519"/>
                  <a:pt x="2022" y="515"/>
                  <a:pt x="2018" y="515"/>
                </a:cubicBezTo>
                <a:cubicBezTo>
                  <a:pt x="2013" y="515"/>
                  <a:pt x="2009" y="519"/>
                  <a:pt x="2009" y="523"/>
                </a:cubicBezTo>
                <a:cubicBezTo>
                  <a:pt x="2009" y="528"/>
                  <a:pt x="2013" y="532"/>
                  <a:pt x="2018" y="532"/>
                </a:cubicBezTo>
                <a:cubicBezTo>
                  <a:pt x="2022" y="532"/>
                  <a:pt x="2026" y="528"/>
                  <a:pt x="2026" y="523"/>
                </a:cubicBezTo>
                <a:close/>
                <a:moveTo>
                  <a:pt x="2052" y="523"/>
                </a:moveTo>
                <a:cubicBezTo>
                  <a:pt x="2052" y="519"/>
                  <a:pt x="2048" y="515"/>
                  <a:pt x="2043" y="515"/>
                </a:cubicBezTo>
                <a:cubicBezTo>
                  <a:pt x="2039" y="515"/>
                  <a:pt x="2035" y="519"/>
                  <a:pt x="2035" y="523"/>
                </a:cubicBezTo>
                <a:cubicBezTo>
                  <a:pt x="2035" y="528"/>
                  <a:pt x="2039" y="532"/>
                  <a:pt x="2043" y="532"/>
                </a:cubicBezTo>
                <a:cubicBezTo>
                  <a:pt x="2048" y="532"/>
                  <a:pt x="2052" y="528"/>
                  <a:pt x="2052" y="523"/>
                </a:cubicBezTo>
                <a:close/>
                <a:moveTo>
                  <a:pt x="2078" y="523"/>
                </a:moveTo>
                <a:cubicBezTo>
                  <a:pt x="2078" y="519"/>
                  <a:pt x="2074" y="515"/>
                  <a:pt x="2069" y="515"/>
                </a:cubicBezTo>
                <a:cubicBezTo>
                  <a:pt x="2064" y="515"/>
                  <a:pt x="2061" y="519"/>
                  <a:pt x="2061" y="523"/>
                </a:cubicBezTo>
                <a:cubicBezTo>
                  <a:pt x="2061" y="528"/>
                  <a:pt x="2064" y="532"/>
                  <a:pt x="2069" y="532"/>
                </a:cubicBezTo>
                <a:cubicBezTo>
                  <a:pt x="2074" y="532"/>
                  <a:pt x="2078" y="528"/>
                  <a:pt x="2078" y="523"/>
                </a:cubicBezTo>
                <a:close/>
                <a:moveTo>
                  <a:pt x="2103" y="523"/>
                </a:moveTo>
                <a:cubicBezTo>
                  <a:pt x="2103" y="519"/>
                  <a:pt x="2100" y="515"/>
                  <a:pt x="2095" y="515"/>
                </a:cubicBezTo>
                <a:cubicBezTo>
                  <a:pt x="2090" y="515"/>
                  <a:pt x="2086" y="519"/>
                  <a:pt x="2086" y="523"/>
                </a:cubicBezTo>
                <a:cubicBezTo>
                  <a:pt x="2086" y="528"/>
                  <a:pt x="2090" y="532"/>
                  <a:pt x="2095" y="532"/>
                </a:cubicBezTo>
                <a:cubicBezTo>
                  <a:pt x="2100" y="532"/>
                  <a:pt x="2103" y="528"/>
                  <a:pt x="2103" y="523"/>
                </a:cubicBezTo>
                <a:close/>
                <a:moveTo>
                  <a:pt x="2129" y="523"/>
                </a:moveTo>
                <a:cubicBezTo>
                  <a:pt x="2129" y="519"/>
                  <a:pt x="2125" y="515"/>
                  <a:pt x="2121" y="515"/>
                </a:cubicBezTo>
                <a:cubicBezTo>
                  <a:pt x="2116" y="515"/>
                  <a:pt x="2112" y="519"/>
                  <a:pt x="2112" y="523"/>
                </a:cubicBezTo>
                <a:cubicBezTo>
                  <a:pt x="2112" y="528"/>
                  <a:pt x="2116" y="532"/>
                  <a:pt x="2121" y="532"/>
                </a:cubicBezTo>
                <a:cubicBezTo>
                  <a:pt x="2125" y="532"/>
                  <a:pt x="2129" y="528"/>
                  <a:pt x="2129" y="523"/>
                </a:cubicBezTo>
                <a:close/>
                <a:moveTo>
                  <a:pt x="2155" y="523"/>
                </a:moveTo>
                <a:cubicBezTo>
                  <a:pt x="2155" y="519"/>
                  <a:pt x="2151" y="515"/>
                  <a:pt x="2146" y="515"/>
                </a:cubicBezTo>
                <a:cubicBezTo>
                  <a:pt x="2142" y="515"/>
                  <a:pt x="2138" y="519"/>
                  <a:pt x="2138" y="523"/>
                </a:cubicBezTo>
                <a:cubicBezTo>
                  <a:pt x="2138" y="528"/>
                  <a:pt x="2142" y="532"/>
                  <a:pt x="2146" y="532"/>
                </a:cubicBezTo>
                <a:cubicBezTo>
                  <a:pt x="2151" y="532"/>
                  <a:pt x="2155" y="528"/>
                  <a:pt x="2155" y="523"/>
                </a:cubicBezTo>
                <a:close/>
                <a:moveTo>
                  <a:pt x="2181" y="523"/>
                </a:moveTo>
                <a:cubicBezTo>
                  <a:pt x="2181" y="519"/>
                  <a:pt x="2177" y="515"/>
                  <a:pt x="2172" y="515"/>
                </a:cubicBezTo>
                <a:cubicBezTo>
                  <a:pt x="2167" y="515"/>
                  <a:pt x="2164" y="519"/>
                  <a:pt x="2164" y="523"/>
                </a:cubicBezTo>
                <a:cubicBezTo>
                  <a:pt x="2164" y="528"/>
                  <a:pt x="2167" y="532"/>
                  <a:pt x="2172" y="532"/>
                </a:cubicBezTo>
                <a:cubicBezTo>
                  <a:pt x="2177" y="532"/>
                  <a:pt x="2181" y="528"/>
                  <a:pt x="2181" y="523"/>
                </a:cubicBezTo>
                <a:close/>
                <a:moveTo>
                  <a:pt x="2207" y="523"/>
                </a:moveTo>
                <a:cubicBezTo>
                  <a:pt x="2207" y="519"/>
                  <a:pt x="2203" y="515"/>
                  <a:pt x="2198" y="515"/>
                </a:cubicBezTo>
                <a:cubicBezTo>
                  <a:pt x="2193" y="515"/>
                  <a:pt x="2189" y="519"/>
                  <a:pt x="2189" y="523"/>
                </a:cubicBezTo>
                <a:cubicBezTo>
                  <a:pt x="2189" y="528"/>
                  <a:pt x="2193" y="532"/>
                  <a:pt x="2198" y="532"/>
                </a:cubicBezTo>
                <a:cubicBezTo>
                  <a:pt x="2203" y="532"/>
                  <a:pt x="2207" y="528"/>
                  <a:pt x="2207" y="523"/>
                </a:cubicBezTo>
                <a:close/>
                <a:moveTo>
                  <a:pt x="2232" y="523"/>
                </a:moveTo>
                <a:cubicBezTo>
                  <a:pt x="2232" y="519"/>
                  <a:pt x="2228" y="515"/>
                  <a:pt x="2224" y="515"/>
                </a:cubicBezTo>
                <a:cubicBezTo>
                  <a:pt x="2219" y="515"/>
                  <a:pt x="2215" y="519"/>
                  <a:pt x="2215" y="523"/>
                </a:cubicBezTo>
                <a:cubicBezTo>
                  <a:pt x="2215" y="528"/>
                  <a:pt x="2219" y="532"/>
                  <a:pt x="2224" y="532"/>
                </a:cubicBezTo>
                <a:cubicBezTo>
                  <a:pt x="2228" y="532"/>
                  <a:pt x="2232" y="528"/>
                  <a:pt x="2232" y="523"/>
                </a:cubicBezTo>
                <a:close/>
                <a:moveTo>
                  <a:pt x="2258" y="523"/>
                </a:moveTo>
                <a:cubicBezTo>
                  <a:pt x="2258" y="519"/>
                  <a:pt x="2254" y="515"/>
                  <a:pt x="2249" y="515"/>
                </a:cubicBezTo>
                <a:cubicBezTo>
                  <a:pt x="2245" y="515"/>
                  <a:pt x="2241" y="519"/>
                  <a:pt x="2241" y="523"/>
                </a:cubicBezTo>
                <a:cubicBezTo>
                  <a:pt x="2241" y="528"/>
                  <a:pt x="2245" y="532"/>
                  <a:pt x="2249" y="532"/>
                </a:cubicBezTo>
                <a:cubicBezTo>
                  <a:pt x="2254" y="532"/>
                  <a:pt x="2258" y="528"/>
                  <a:pt x="2258" y="523"/>
                </a:cubicBezTo>
                <a:close/>
                <a:moveTo>
                  <a:pt x="2284" y="523"/>
                </a:moveTo>
                <a:cubicBezTo>
                  <a:pt x="2284" y="519"/>
                  <a:pt x="2280" y="515"/>
                  <a:pt x="2275" y="515"/>
                </a:cubicBezTo>
                <a:cubicBezTo>
                  <a:pt x="2270" y="515"/>
                  <a:pt x="2267" y="519"/>
                  <a:pt x="2267" y="523"/>
                </a:cubicBezTo>
                <a:cubicBezTo>
                  <a:pt x="2267" y="528"/>
                  <a:pt x="2270" y="532"/>
                  <a:pt x="2275" y="532"/>
                </a:cubicBezTo>
                <a:cubicBezTo>
                  <a:pt x="2280" y="532"/>
                  <a:pt x="2284" y="528"/>
                  <a:pt x="2284" y="523"/>
                </a:cubicBezTo>
                <a:close/>
                <a:moveTo>
                  <a:pt x="2310" y="523"/>
                </a:moveTo>
                <a:cubicBezTo>
                  <a:pt x="2310" y="519"/>
                  <a:pt x="2306" y="515"/>
                  <a:pt x="2301" y="515"/>
                </a:cubicBezTo>
                <a:cubicBezTo>
                  <a:pt x="2296" y="515"/>
                  <a:pt x="2292" y="519"/>
                  <a:pt x="2292" y="523"/>
                </a:cubicBezTo>
                <a:cubicBezTo>
                  <a:pt x="2292" y="528"/>
                  <a:pt x="2296" y="532"/>
                  <a:pt x="2301" y="532"/>
                </a:cubicBezTo>
                <a:cubicBezTo>
                  <a:pt x="2306" y="532"/>
                  <a:pt x="2310" y="528"/>
                  <a:pt x="2310" y="523"/>
                </a:cubicBezTo>
                <a:close/>
                <a:moveTo>
                  <a:pt x="2490" y="523"/>
                </a:moveTo>
                <a:cubicBezTo>
                  <a:pt x="2490" y="519"/>
                  <a:pt x="2486" y="515"/>
                  <a:pt x="2481" y="515"/>
                </a:cubicBezTo>
                <a:cubicBezTo>
                  <a:pt x="2477" y="515"/>
                  <a:pt x="2473" y="519"/>
                  <a:pt x="2473" y="523"/>
                </a:cubicBezTo>
                <a:cubicBezTo>
                  <a:pt x="2473" y="528"/>
                  <a:pt x="2477" y="532"/>
                  <a:pt x="2481" y="532"/>
                </a:cubicBezTo>
                <a:cubicBezTo>
                  <a:pt x="2486" y="532"/>
                  <a:pt x="2490" y="528"/>
                  <a:pt x="2490" y="523"/>
                </a:cubicBezTo>
                <a:close/>
                <a:moveTo>
                  <a:pt x="2516" y="523"/>
                </a:moveTo>
                <a:cubicBezTo>
                  <a:pt x="2516" y="519"/>
                  <a:pt x="2512" y="515"/>
                  <a:pt x="2507" y="515"/>
                </a:cubicBezTo>
                <a:cubicBezTo>
                  <a:pt x="2502" y="515"/>
                  <a:pt x="2498" y="519"/>
                  <a:pt x="2498" y="523"/>
                </a:cubicBezTo>
                <a:cubicBezTo>
                  <a:pt x="2498" y="528"/>
                  <a:pt x="2502" y="532"/>
                  <a:pt x="2507" y="532"/>
                </a:cubicBezTo>
                <a:cubicBezTo>
                  <a:pt x="2512" y="532"/>
                  <a:pt x="2516" y="528"/>
                  <a:pt x="2516" y="523"/>
                </a:cubicBezTo>
                <a:close/>
                <a:moveTo>
                  <a:pt x="249" y="549"/>
                </a:moveTo>
                <a:cubicBezTo>
                  <a:pt x="249" y="545"/>
                  <a:pt x="245" y="541"/>
                  <a:pt x="240" y="541"/>
                </a:cubicBezTo>
                <a:cubicBezTo>
                  <a:pt x="236" y="541"/>
                  <a:pt x="232" y="545"/>
                  <a:pt x="232" y="549"/>
                </a:cubicBezTo>
                <a:cubicBezTo>
                  <a:pt x="232" y="554"/>
                  <a:pt x="236" y="558"/>
                  <a:pt x="240" y="558"/>
                </a:cubicBezTo>
                <a:cubicBezTo>
                  <a:pt x="245" y="558"/>
                  <a:pt x="249" y="554"/>
                  <a:pt x="249" y="549"/>
                </a:cubicBezTo>
                <a:close/>
                <a:moveTo>
                  <a:pt x="275" y="549"/>
                </a:moveTo>
                <a:cubicBezTo>
                  <a:pt x="275" y="545"/>
                  <a:pt x="271" y="541"/>
                  <a:pt x="266" y="541"/>
                </a:cubicBezTo>
                <a:cubicBezTo>
                  <a:pt x="261" y="541"/>
                  <a:pt x="257" y="545"/>
                  <a:pt x="257" y="549"/>
                </a:cubicBezTo>
                <a:cubicBezTo>
                  <a:pt x="257" y="554"/>
                  <a:pt x="261" y="558"/>
                  <a:pt x="266" y="558"/>
                </a:cubicBezTo>
                <a:cubicBezTo>
                  <a:pt x="271" y="558"/>
                  <a:pt x="275" y="554"/>
                  <a:pt x="275" y="549"/>
                </a:cubicBezTo>
                <a:close/>
                <a:moveTo>
                  <a:pt x="300" y="549"/>
                </a:moveTo>
                <a:cubicBezTo>
                  <a:pt x="300" y="545"/>
                  <a:pt x="297" y="541"/>
                  <a:pt x="292" y="541"/>
                </a:cubicBezTo>
                <a:cubicBezTo>
                  <a:pt x="287" y="541"/>
                  <a:pt x="283" y="545"/>
                  <a:pt x="283" y="549"/>
                </a:cubicBezTo>
                <a:cubicBezTo>
                  <a:pt x="283" y="554"/>
                  <a:pt x="287" y="558"/>
                  <a:pt x="292" y="558"/>
                </a:cubicBezTo>
                <a:cubicBezTo>
                  <a:pt x="297" y="558"/>
                  <a:pt x="300" y="554"/>
                  <a:pt x="300" y="549"/>
                </a:cubicBezTo>
                <a:close/>
                <a:moveTo>
                  <a:pt x="326" y="549"/>
                </a:moveTo>
                <a:cubicBezTo>
                  <a:pt x="326" y="545"/>
                  <a:pt x="322" y="541"/>
                  <a:pt x="318" y="541"/>
                </a:cubicBezTo>
                <a:cubicBezTo>
                  <a:pt x="313" y="541"/>
                  <a:pt x="309" y="545"/>
                  <a:pt x="309" y="549"/>
                </a:cubicBezTo>
                <a:cubicBezTo>
                  <a:pt x="309" y="554"/>
                  <a:pt x="313" y="558"/>
                  <a:pt x="318" y="558"/>
                </a:cubicBezTo>
                <a:cubicBezTo>
                  <a:pt x="322" y="558"/>
                  <a:pt x="326" y="554"/>
                  <a:pt x="326" y="549"/>
                </a:cubicBezTo>
                <a:close/>
                <a:moveTo>
                  <a:pt x="352" y="549"/>
                </a:moveTo>
                <a:cubicBezTo>
                  <a:pt x="352" y="545"/>
                  <a:pt x="348" y="541"/>
                  <a:pt x="343" y="541"/>
                </a:cubicBezTo>
                <a:cubicBezTo>
                  <a:pt x="339" y="541"/>
                  <a:pt x="335" y="545"/>
                  <a:pt x="335" y="549"/>
                </a:cubicBezTo>
                <a:cubicBezTo>
                  <a:pt x="335" y="554"/>
                  <a:pt x="339" y="558"/>
                  <a:pt x="343" y="558"/>
                </a:cubicBezTo>
                <a:cubicBezTo>
                  <a:pt x="348" y="558"/>
                  <a:pt x="352" y="554"/>
                  <a:pt x="352" y="549"/>
                </a:cubicBezTo>
                <a:close/>
                <a:moveTo>
                  <a:pt x="378" y="549"/>
                </a:moveTo>
                <a:cubicBezTo>
                  <a:pt x="378" y="545"/>
                  <a:pt x="374" y="541"/>
                  <a:pt x="369" y="541"/>
                </a:cubicBezTo>
                <a:cubicBezTo>
                  <a:pt x="364" y="541"/>
                  <a:pt x="360" y="545"/>
                  <a:pt x="360" y="549"/>
                </a:cubicBezTo>
                <a:cubicBezTo>
                  <a:pt x="360" y="554"/>
                  <a:pt x="364" y="558"/>
                  <a:pt x="369" y="558"/>
                </a:cubicBezTo>
                <a:cubicBezTo>
                  <a:pt x="374" y="558"/>
                  <a:pt x="378" y="554"/>
                  <a:pt x="378" y="549"/>
                </a:cubicBezTo>
                <a:close/>
                <a:moveTo>
                  <a:pt x="403" y="549"/>
                </a:moveTo>
                <a:cubicBezTo>
                  <a:pt x="403" y="545"/>
                  <a:pt x="400" y="541"/>
                  <a:pt x="395" y="541"/>
                </a:cubicBezTo>
                <a:cubicBezTo>
                  <a:pt x="390" y="541"/>
                  <a:pt x="386" y="545"/>
                  <a:pt x="386" y="549"/>
                </a:cubicBezTo>
                <a:cubicBezTo>
                  <a:pt x="386" y="554"/>
                  <a:pt x="390" y="558"/>
                  <a:pt x="395" y="558"/>
                </a:cubicBezTo>
                <a:cubicBezTo>
                  <a:pt x="400" y="558"/>
                  <a:pt x="403" y="554"/>
                  <a:pt x="403" y="549"/>
                </a:cubicBezTo>
                <a:close/>
                <a:moveTo>
                  <a:pt x="429" y="549"/>
                </a:moveTo>
                <a:cubicBezTo>
                  <a:pt x="429" y="545"/>
                  <a:pt x="425" y="541"/>
                  <a:pt x="421" y="541"/>
                </a:cubicBezTo>
                <a:cubicBezTo>
                  <a:pt x="416" y="541"/>
                  <a:pt x="412" y="545"/>
                  <a:pt x="412" y="549"/>
                </a:cubicBezTo>
                <a:cubicBezTo>
                  <a:pt x="412" y="554"/>
                  <a:pt x="416" y="558"/>
                  <a:pt x="421" y="558"/>
                </a:cubicBezTo>
                <a:cubicBezTo>
                  <a:pt x="425" y="558"/>
                  <a:pt x="429" y="554"/>
                  <a:pt x="429" y="549"/>
                </a:cubicBezTo>
                <a:close/>
                <a:moveTo>
                  <a:pt x="455" y="549"/>
                </a:moveTo>
                <a:cubicBezTo>
                  <a:pt x="455" y="545"/>
                  <a:pt x="451" y="541"/>
                  <a:pt x="446" y="541"/>
                </a:cubicBezTo>
                <a:cubicBezTo>
                  <a:pt x="442" y="541"/>
                  <a:pt x="438" y="545"/>
                  <a:pt x="438" y="549"/>
                </a:cubicBezTo>
                <a:cubicBezTo>
                  <a:pt x="438" y="554"/>
                  <a:pt x="442" y="558"/>
                  <a:pt x="446" y="558"/>
                </a:cubicBezTo>
                <a:cubicBezTo>
                  <a:pt x="451" y="558"/>
                  <a:pt x="455" y="554"/>
                  <a:pt x="455" y="549"/>
                </a:cubicBezTo>
                <a:close/>
                <a:moveTo>
                  <a:pt x="481" y="549"/>
                </a:moveTo>
                <a:cubicBezTo>
                  <a:pt x="481" y="545"/>
                  <a:pt x="477" y="541"/>
                  <a:pt x="472" y="541"/>
                </a:cubicBezTo>
                <a:cubicBezTo>
                  <a:pt x="467" y="541"/>
                  <a:pt x="463" y="545"/>
                  <a:pt x="463" y="549"/>
                </a:cubicBezTo>
                <a:cubicBezTo>
                  <a:pt x="463" y="554"/>
                  <a:pt x="467" y="558"/>
                  <a:pt x="472" y="558"/>
                </a:cubicBezTo>
                <a:cubicBezTo>
                  <a:pt x="477" y="558"/>
                  <a:pt x="481" y="554"/>
                  <a:pt x="481" y="549"/>
                </a:cubicBezTo>
                <a:close/>
                <a:moveTo>
                  <a:pt x="506" y="549"/>
                </a:moveTo>
                <a:cubicBezTo>
                  <a:pt x="506" y="545"/>
                  <a:pt x="503" y="541"/>
                  <a:pt x="498" y="541"/>
                </a:cubicBezTo>
                <a:cubicBezTo>
                  <a:pt x="493" y="541"/>
                  <a:pt x="489" y="545"/>
                  <a:pt x="489" y="549"/>
                </a:cubicBezTo>
                <a:cubicBezTo>
                  <a:pt x="489" y="554"/>
                  <a:pt x="493" y="558"/>
                  <a:pt x="498" y="558"/>
                </a:cubicBezTo>
                <a:cubicBezTo>
                  <a:pt x="503" y="558"/>
                  <a:pt x="506" y="554"/>
                  <a:pt x="506" y="549"/>
                </a:cubicBezTo>
                <a:close/>
                <a:moveTo>
                  <a:pt x="532" y="549"/>
                </a:moveTo>
                <a:cubicBezTo>
                  <a:pt x="532" y="545"/>
                  <a:pt x="528" y="541"/>
                  <a:pt x="524" y="541"/>
                </a:cubicBezTo>
                <a:cubicBezTo>
                  <a:pt x="519" y="541"/>
                  <a:pt x="515" y="545"/>
                  <a:pt x="515" y="549"/>
                </a:cubicBezTo>
                <a:cubicBezTo>
                  <a:pt x="515" y="554"/>
                  <a:pt x="519" y="558"/>
                  <a:pt x="524" y="558"/>
                </a:cubicBezTo>
                <a:cubicBezTo>
                  <a:pt x="528" y="558"/>
                  <a:pt x="532" y="554"/>
                  <a:pt x="532" y="549"/>
                </a:cubicBezTo>
                <a:close/>
                <a:moveTo>
                  <a:pt x="558" y="549"/>
                </a:moveTo>
                <a:cubicBezTo>
                  <a:pt x="558" y="545"/>
                  <a:pt x="554" y="541"/>
                  <a:pt x="549" y="541"/>
                </a:cubicBezTo>
                <a:cubicBezTo>
                  <a:pt x="545" y="541"/>
                  <a:pt x="541" y="545"/>
                  <a:pt x="541" y="549"/>
                </a:cubicBezTo>
                <a:cubicBezTo>
                  <a:pt x="541" y="554"/>
                  <a:pt x="545" y="558"/>
                  <a:pt x="549" y="558"/>
                </a:cubicBezTo>
                <a:cubicBezTo>
                  <a:pt x="554" y="558"/>
                  <a:pt x="558" y="554"/>
                  <a:pt x="558" y="549"/>
                </a:cubicBezTo>
                <a:close/>
                <a:moveTo>
                  <a:pt x="584" y="549"/>
                </a:moveTo>
                <a:cubicBezTo>
                  <a:pt x="584" y="545"/>
                  <a:pt x="580" y="541"/>
                  <a:pt x="575" y="541"/>
                </a:cubicBezTo>
                <a:cubicBezTo>
                  <a:pt x="570" y="541"/>
                  <a:pt x="567" y="545"/>
                  <a:pt x="567" y="549"/>
                </a:cubicBezTo>
                <a:cubicBezTo>
                  <a:pt x="567" y="554"/>
                  <a:pt x="570" y="558"/>
                  <a:pt x="575" y="558"/>
                </a:cubicBezTo>
                <a:cubicBezTo>
                  <a:pt x="580" y="558"/>
                  <a:pt x="584" y="554"/>
                  <a:pt x="584" y="549"/>
                </a:cubicBezTo>
                <a:close/>
                <a:moveTo>
                  <a:pt x="712" y="549"/>
                </a:moveTo>
                <a:cubicBezTo>
                  <a:pt x="712" y="545"/>
                  <a:pt x="709" y="541"/>
                  <a:pt x="704" y="541"/>
                </a:cubicBezTo>
                <a:cubicBezTo>
                  <a:pt x="699" y="541"/>
                  <a:pt x="695" y="545"/>
                  <a:pt x="695" y="549"/>
                </a:cubicBezTo>
                <a:cubicBezTo>
                  <a:pt x="695" y="554"/>
                  <a:pt x="699" y="558"/>
                  <a:pt x="704" y="558"/>
                </a:cubicBezTo>
                <a:cubicBezTo>
                  <a:pt x="709" y="558"/>
                  <a:pt x="712" y="554"/>
                  <a:pt x="712" y="549"/>
                </a:cubicBezTo>
                <a:close/>
                <a:moveTo>
                  <a:pt x="738" y="549"/>
                </a:moveTo>
                <a:cubicBezTo>
                  <a:pt x="738" y="545"/>
                  <a:pt x="734" y="541"/>
                  <a:pt x="730" y="541"/>
                </a:cubicBezTo>
                <a:cubicBezTo>
                  <a:pt x="725" y="541"/>
                  <a:pt x="721" y="545"/>
                  <a:pt x="721" y="549"/>
                </a:cubicBezTo>
                <a:cubicBezTo>
                  <a:pt x="721" y="554"/>
                  <a:pt x="725" y="558"/>
                  <a:pt x="730" y="558"/>
                </a:cubicBezTo>
                <a:cubicBezTo>
                  <a:pt x="734" y="558"/>
                  <a:pt x="738" y="554"/>
                  <a:pt x="738" y="549"/>
                </a:cubicBezTo>
                <a:close/>
                <a:moveTo>
                  <a:pt x="764" y="549"/>
                </a:moveTo>
                <a:cubicBezTo>
                  <a:pt x="764" y="545"/>
                  <a:pt x="760" y="541"/>
                  <a:pt x="755" y="541"/>
                </a:cubicBezTo>
                <a:cubicBezTo>
                  <a:pt x="751" y="541"/>
                  <a:pt x="747" y="545"/>
                  <a:pt x="747" y="549"/>
                </a:cubicBezTo>
                <a:cubicBezTo>
                  <a:pt x="747" y="554"/>
                  <a:pt x="751" y="558"/>
                  <a:pt x="755" y="558"/>
                </a:cubicBezTo>
                <a:cubicBezTo>
                  <a:pt x="760" y="558"/>
                  <a:pt x="764" y="554"/>
                  <a:pt x="764" y="549"/>
                </a:cubicBezTo>
                <a:close/>
                <a:moveTo>
                  <a:pt x="790" y="549"/>
                </a:moveTo>
                <a:cubicBezTo>
                  <a:pt x="790" y="545"/>
                  <a:pt x="786" y="541"/>
                  <a:pt x="781" y="541"/>
                </a:cubicBezTo>
                <a:cubicBezTo>
                  <a:pt x="776" y="541"/>
                  <a:pt x="773" y="545"/>
                  <a:pt x="773" y="549"/>
                </a:cubicBezTo>
                <a:cubicBezTo>
                  <a:pt x="773" y="554"/>
                  <a:pt x="776" y="558"/>
                  <a:pt x="781" y="558"/>
                </a:cubicBezTo>
                <a:cubicBezTo>
                  <a:pt x="786" y="558"/>
                  <a:pt x="790" y="554"/>
                  <a:pt x="790" y="549"/>
                </a:cubicBezTo>
                <a:close/>
                <a:moveTo>
                  <a:pt x="816" y="549"/>
                </a:moveTo>
                <a:cubicBezTo>
                  <a:pt x="816" y="545"/>
                  <a:pt x="812" y="541"/>
                  <a:pt x="807" y="541"/>
                </a:cubicBezTo>
                <a:cubicBezTo>
                  <a:pt x="802" y="541"/>
                  <a:pt x="798" y="545"/>
                  <a:pt x="798" y="549"/>
                </a:cubicBezTo>
                <a:cubicBezTo>
                  <a:pt x="798" y="554"/>
                  <a:pt x="802" y="558"/>
                  <a:pt x="807" y="558"/>
                </a:cubicBezTo>
                <a:cubicBezTo>
                  <a:pt x="812" y="558"/>
                  <a:pt x="816" y="554"/>
                  <a:pt x="816" y="549"/>
                </a:cubicBezTo>
                <a:close/>
                <a:moveTo>
                  <a:pt x="1228" y="549"/>
                </a:moveTo>
                <a:cubicBezTo>
                  <a:pt x="1228" y="545"/>
                  <a:pt x="1224" y="541"/>
                  <a:pt x="1219" y="541"/>
                </a:cubicBezTo>
                <a:cubicBezTo>
                  <a:pt x="1214" y="541"/>
                  <a:pt x="1210" y="545"/>
                  <a:pt x="1210" y="549"/>
                </a:cubicBezTo>
                <a:cubicBezTo>
                  <a:pt x="1210" y="554"/>
                  <a:pt x="1214" y="558"/>
                  <a:pt x="1219" y="558"/>
                </a:cubicBezTo>
                <a:cubicBezTo>
                  <a:pt x="1224" y="558"/>
                  <a:pt x="1228" y="554"/>
                  <a:pt x="1228" y="549"/>
                </a:cubicBezTo>
                <a:close/>
                <a:moveTo>
                  <a:pt x="1253" y="549"/>
                </a:moveTo>
                <a:cubicBezTo>
                  <a:pt x="1253" y="545"/>
                  <a:pt x="1250" y="541"/>
                  <a:pt x="1245" y="541"/>
                </a:cubicBezTo>
                <a:cubicBezTo>
                  <a:pt x="1240" y="541"/>
                  <a:pt x="1236" y="545"/>
                  <a:pt x="1236" y="549"/>
                </a:cubicBezTo>
                <a:cubicBezTo>
                  <a:pt x="1236" y="554"/>
                  <a:pt x="1240" y="558"/>
                  <a:pt x="1245" y="558"/>
                </a:cubicBezTo>
                <a:cubicBezTo>
                  <a:pt x="1250" y="558"/>
                  <a:pt x="1253" y="554"/>
                  <a:pt x="1253" y="549"/>
                </a:cubicBezTo>
                <a:close/>
                <a:moveTo>
                  <a:pt x="1459" y="549"/>
                </a:moveTo>
                <a:cubicBezTo>
                  <a:pt x="1459" y="545"/>
                  <a:pt x="1456" y="541"/>
                  <a:pt x="1451" y="541"/>
                </a:cubicBezTo>
                <a:cubicBezTo>
                  <a:pt x="1446" y="541"/>
                  <a:pt x="1442" y="545"/>
                  <a:pt x="1442" y="549"/>
                </a:cubicBezTo>
                <a:cubicBezTo>
                  <a:pt x="1442" y="554"/>
                  <a:pt x="1446" y="558"/>
                  <a:pt x="1451" y="558"/>
                </a:cubicBezTo>
                <a:cubicBezTo>
                  <a:pt x="1456" y="558"/>
                  <a:pt x="1459" y="554"/>
                  <a:pt x="1459" y="549"/>
                </a:cubicBezTo>
                <a:close/>
                <a:moveTo>
                  <a:pt x="1485" y="549"/>
                </a:moveTo>
                <a:cubicBezTo>
                  <a:pt x="1485" y="545"/>
                  <a:pt x="1481" y="541"/>
                  <a:pt x="1477" y="541"/>
                </a:cubicBezTo>
                <a:cubicBezTo>
                  <a:pt x="1472" y="541"/>
                  <a:pt x="1468" y="545"/>
                  <a:pt x="1468" y="549"/>
                </a:cubicBezTo>
                <a:cubicBezTo>
                  <a:pt x="1468" y="554"/>
                  <a:pt x="1472" y="558"/>
                  <a:pt x="1477" y="558"/>
                </a:cubicBezTo>
                <a:cubicBezTo>
                  <a:pt x="1481" y="558"/>
                  <a:pt x="1485" y="554"/>
                  <a:pt x="1485" y="549"/>
                </a:cubicBezTo>
                <a:close/>
                <a:moveTo>
                  <a:pt x="1511" y="549"/>
                </a:moveTo>
                <a:cubicBezTo>
                  <a:pt x="1511" y="545"/>
                  <a:pt x="1507" y="541"/>
                  <a:pt x="1502" y="541"/>
                </a:cubicBezTo>
                <a:cubicBezTo>
                  <a:pt x="1498" y="541"/>
                  <a:pt x="1494" y="545"/>
                  <a:pt x="1494" y="549"/>
                </a:cubicBezTo>
                <a:cubicBezTo>
                  <a:pt x="1494" y="554"/>
                  <a:pt x="1498" y="558"/>
                  <a:pt x="1502" y="558"/>
                </a:cubicBezTo>
                <a:cubicBezTo>
                  <a:pt x="1507" y="558"/>
                  <a:pt x="1511" y="554"/>
                  <a:pt x="1511" y="549"/>
                </a:cubicBezTo>
                <a:close/>
                <a:moveTo>
                  <a:pt x="1537" y="549"/>
                </a:moveTo>
                <a:cubicBezTo>
                  <a:pt x="1537" y="545"/>
                  <a:pt x="1533" y="541"/>
                  <a:pt x="1528" y="541"/>
                </a:cubicBezTo>
                <a:cubicBezTo>
                  <a:pt x="1523" y="541"/>
                  <a:pt x="1520" y="545"/>
                  <a:pt x="1520" y="549"/>
                </a:cubicBezTo>
                <a:cubicBezTo>
                  <a:pt x="1520" y="554"/>
                  <a:pt x="1523" y="558"/>
                  <a:pt x="1528" y="558"/>
                </a:cubicBezTo>
                <a:cubicBezTo>
                  <a:pt x="1533" y="558"/>
                  <a:pt x="1537" y="554"/>
                  <a:pt x="1537" y="549"/>
                </a:cubicBezTo>
                <a:close/>
                <a:moveTo>
                  <a:pt x="1563" y="549"/>
                </a:moveTo>
                <a:cubicBezTo>
                  <a:pt x="1563" y="545"/>
                  <a:pt x="1559" y="541"/>
                  <a:pt x="1554" y="541"/>
                </a:cubicBezTo>
                <a:cubicBezTo>
                  <a:pt x="1549" y="541"/>
                  <a:pt x="1545" y="545"/>
                  <a:pt x="1545" y="549"/>
                </a:cubicBezTo>
                <a:cubicBezTo>
                  <a:pt x="1545" y="554"/>
                  <a:pt x="1549" y="558"/>
                  <a:pt x="1554" y="558"/>
                </a:cubicBezTo>
                <a:cubicBezTo>
                  <a:pt x="1559" y="558"/>
                  <a:pt x="1563" y="554"/>
                  <a:pt x="1563" y="549"/>
                </a:cubicBezTo>
                <a:close/>
                <a:moveTo>
                  <a:pt x="1588" y="549"/>
                </a:moveTo>
                <a:cubicBezTo>
                  <a:pt x="1588" y="545"/>
                  <a:pt x="1584" y="541"/>
                  <a:pt x="1580" y="541"/>
                </a:cubicBezTo>
                <a:cubicBezTo>
                  <a:pt x="1575" y="541"/>
                  <a:pt x="1571" y="545"/>
                  <a:pt x="1571" y="549"/>
                </a:cubicBezTo>
                <a:cubicBezTo>
                  <a:pt x="1571" y="554"/>
                  <a:pt x="1575" y="558"/>
                  <a:pt x="1580" y="558"/>
                </a:cubicBezTo>
                <a:cubicBezTo>
                  <a:pt x="1584" y="558"/>
                  <a:pt x="1588" y="554"/>
                  <a:pt x="1588" y="549"/>
                </a:cubicBezTo>
                <a:close/>
                <a:moveTo>
                  <a:pt x="1614" y="549"/>
                </a:moveTo>
                <a:cubicBezTo>
                  <a:pt x="1614" y="545"/>
                  <a:pt x="1610" y="541"/>
                  <a:pt x="1605" y="541"/>
                </a:cubicBezTo>
                <a:cubicBezTo>
                  <a:pt x="1601" y="541"/>
                  <a:pt x="1597" y="545"/>
                  <a:pt x="1597" y="549"/>
                </a:cubicBezTo>
                <a:cubicBezTo>
                  <a:pt x="1597" y="554"/>
                  <a:pt x="1601" y="558"/>
                  <a:pt x="1605" y="558"/>
                </a:cubicBezTo>
                <a:cubicBezTo>
                  <a:pt x="1610" y="558"/>
                  <a:pt x="1614" y="554"/>
                  <a:pt x="1614" y="549"/>
                </a:cubicBezTo>
                <a:close/>
                <a:moveTo>
                  <a:pt x="1640" y="549"/>
                </a:moveTo>
                <a:cubicBezTo>
                  <a:pt x="1640" y="545"/>
                  <a:pt x="1636" y="541"/>
                  <a:pt x="1631" y="541"/>
                </a:cubicBezTo>
                <a:cubicBezTo>
                  <a:pt x="1626" y="541"/>
                  <a:pt x="1623" y="545"/>
                  <a:pt x="1623" y="549"/>
                </a:cubicBezTo>
                <a:cubicBezTo>
                  <a:pt x="1623" y="554"/>
                  <a:pt x="1626" y="558"/>
                  <a:pt x="1631" y="558"/>
                </a:cubicBezTo>
                <a:cubicBezTo>
                  <a:pt x="1636" y="558"/>
                  <a:pt x="1640" y="554"/>
                  <a:pt x="1640" y="549"/>
                </a:cubicBezTo>
                <a:close/>
                <a:moveTo>
                  <a:pt x="1666" y="549"/>
                </a:moveTo>
                <a:cubicBezTo>
                  <a:pt x="1666" y="545"/>
                  <a:pt x="1662" y="541"/>
                  <a:pt x="1657" y="541"/>
                </a:cubicBezTo>
                <a:cubicBezTo>
                  <a:pt x="1652" y="541"/>
                  <a:pt x="1648" y="545"/>
                  <a:pt x="1648" y="549"/>
                </a:cubicBezTo>
                <a:cubicBezTo>
                  <a:pt x="1648" y="554"/>
                  <a:pt x="1652" y="558"/>
                  <a:pt x="1657" y="558"/>
                </a:cubicBezTo>
                <a:cubicBezTo>
                  <a:pt x="1662" y="558"/>
                  <a:pt x="1666" y="554"/>
                  <a:pt x="1666" y="549"/>
                </a:cubicBezTo>
                <a:close/>
                <a:moveTo>
                  <a:pt x="1691" y="549"/>
                </a:moveTo>
                <a:cubicBezTo>
                  <a:pt x="1691" y="545"/>
                  <a:pt x="1687" y="541"/>
                  <a:pt x="1683" y="541"/>
                </a:cubicBezTo>
                <a:cubicBezTo>
                  <a:pt x="1678" y="541"/>
                  <a:pt x="1674" y="545"/>
                  <a:pt x="1674" y="549"/>
                </a:cubicBezTo>
                <a:cubicBezTo>
                  <a:pt x="1674" y="554"/>
                  <a:pt x="1678" y="558"/>
                  <a:pt x="1683" y="558"/>
                </a:cubicBezTo>
                <a:cubicBezTo>
                  <a:pt x="1687" y="558"/>
                  <a:pt x="1691" y="554"/>
                  <a:pt x="1691" y="549"/>
                </a:cubicBezTo>
                <a:close/>
                <a:moveTo>
                  <a:pt x="1717" y="549"/>
                </a:moveTo>
                <a:cubicBezTo>
                  <a:pt x="1717" y="545"/>
                  <a:pt x="1713" y="541"/>
                  <a:pt x="1708" y="541"/>
                </a:cubicBezTo>
                <a:cubicBezTo>
                  <a:pt x="1704" y="541"/>
                  <a:pt x="1700" y="545"/>
                  <a:pt x="1700" y="549"/>
                </a:cubicBezTo>
                <a:cubicBezTo>
                  <a:pt x="1700" y="554"/>
                  <a:pt x="1704" y="558"/>
                  <a:pt x="1708" y="558"/>
                </a:cubicBezTo>
                <a:cubicBezTo>
                  <a:pt x="1713" y="558"/>
                  <a:pt x="1717" y="554"/>
                  <a:pt x="1717" y="549"/>
                </a:cubicBezTo>
                <a:close/>
                <a:moveTo>
                  <a:pt x="1743" y="549"/>
                </a:moveTo>
                <a:cubicBezTo>
                  <a:pt x="1743" y="545"/>
                  <a:pt x="1739" y="541"/>
                  <a:pt x="1734" y="541"/>
                </a:cubicBezTo>
                <a:cubicBezTo>
                  <a:pt x="1730" y="541"/>
                  <a:pt x="1726" y="545"/>
                  <a:pt x="1726" y="549"/>
                </a:cubicBezTo>
                <a:cubicBezTo>
                  <a:pt x="1726" y="554"/>
                  <a:pt x="1730" y="558"/>
                  <a:pt x="1734" y="558"/>
                </a:cubicBezTo>
                <a:cubicBezTo>
                  <a:pt x="1739" y="558"/>
                  <a:pt x="1743" y="554"/>
                  <a:pt x="1743" y="549"/>
                </a:cubicBezTo>
                <a:close/>
                <a:moveTo>
                  <a:pt x="1769" y="549"/>
                </a:moveTo>
                <a:cubicBezTo>
                  <a:pt x="1769" y="545"/>
                  <a:pt x="1765" y="541"/>
                  <a:pt x="1760" y="541"/>
                </a:cubicBezTo>
                <a:cubicBezTo>
                  <a:pt x="1755" y="541"/>
                  <a:pt x="1751" y="545"/>
                  <a:pt x="1751" y="549"/>
                </a:cubicBezTo>
                <a:cubicBezTo>
                  <a:pt x="1751" y="554"/>
                  <a:pt x="1755" y="558"/>
                  <a:pt x="1760" y="558"/>
                </a:cubicBezTo>
                <a:cubicBezTo>
                  <a:pt x="1765" y="558"/>
                  <a:pt x="1769" y="554"/>
                  <a:pt x="1769" y="549"/>
                </a:cubicBezTo>
                <a:close/>
                <a:moveTo>
                  <a:pt x="1794" y="549"/>
                </a:moveTo>
                <a:cubicBezTo>
                  <a:pt x="1794" y="545"/>
                  <a:pt x="1791" y="541"/>
                  <a:pt x="1786" y="541"/>
                </a:cubicBezTo>
                <a:cubicBezTo>
                  <a:pt x="1781" y="541"/>
                  <a:pt x="1777" y="545"/>
                  <a:pt x="1777" y="549"/>
                </a:cubicBezTo>
                <a:cubicBezTo>
                  <a:pt x="1777" y="554"/>
                  <a:pt x="1781" y="558"/>
                  <a:pt x="1786" y="558"/>
                </a:cubicBezTo>
                <a:cubicBezTo>
                  <a:pt x="1791" y="558"/>
                  <a:pt x="1794" y="554"/>
                  <a:pt x="1794" y="549"/>
                </a:cubicBezTo>
                <a:close/>
                <a:moveTo>
                  <a:pt x="1820" y="549"/>
                </a:moveTo>
                <a:cubicBezTo>
                  <a:pt x="1820" y="545"/>
                  <a:pt x="1816" y="541"/>
                  <a:pt x="1812" y="541"/>
                </a:cubicBezTo>
                <a:cubicBezTo>
                  <a:pt x="1807" y="541"/>
                  <a:pt x="1803" y="545"/>
                  <a:pt x="1803" y="549"/>
                </a:cubicBezTo>
                <a:cubicBezTo>
                  <a:pt x="1803" y="554"/>
                  <a:pt x="1807" y="558"/>
                  <a:pt x="1812" y="558"/>
                </a:cubicBezTo>
                <a:cubicBezTo>
                  <a:pt x="1816" y="558"/>
                  <a:pt x="1820" y="554"/>
                  <a:pt x="1820" y="549"/>
                </a:cubicBezTo>
                <a:close/>
                <a:moveTo>
                  <a:pt x="1846" y="549"/>
                </a:moveTo>
                <a:cubicBezTo>
                  <a:pt x="1846" y="545"/>
                  <a:pt x="1842" y="541"/>
                  <a:pt x="1837" y="541"/>
                </a:cubicBezTo>
                <a:cubicBezTo>
                  <a:pt x="1833" y="541"/>
                  <a:pt x="1829" y="545"/>
                  <a:pt x="1829" y="549"/>
                </a:cubicBezTo>
                <a:cubicBezTo>
                  <a:pt x="1829" y="554"/>
                  <a:pt x="1833" y="558"/>
                  <a:pt x="1837" y="558"/>
                </a:cubicBezTo>
                <a:cubicBezTo>
                  <a:pt x="1842" y="558"/>
                  <a:pt x="1846" y="554"/>
                  <a:pt x="1846" y="549"/>
                </a:cubicBezTo>
                <a:close/>
                <a:moveTo>
                  <a:pt x="1872" y="549"/>
                </a:moveTo>
                <a:cubicBezTo>
                  <a:pt x="1872" y="545"/>
                  <a:pt x="1868" y="541"/>
                  <a:pt x="1863" y="541"/>
                </a:cubicBezTo>
                <a:cubicBezTo>
                  <a:pt x="1858" y="541"/>
                  <a:pt x="1854" y="545"/>
                  <a:pt x="1854" y="549"/>
                </a:cubicBezTo>
                <a:cubicBezTo>
                  <a:pt x="1854" y="554"/>
                  <a:pt x="1858" y="558"/>
                  <a:pt x="1863" y="558"/>
                </a:cubicBezTo>
                <a:cubicBezTo>
                  <a:pt x="1868" y="558"/>
                  <a:pt x="1872" y="554"/>
                  <a:pt x="1872" y="549"/>
                </a:cubicBezTo>
                <a:close/>
                <a:moveTo>
                  <a:pt x="1897" y="549"/>
                </a:moveTo>
                <a:cubicBezTo>
                  <a:pt x="1897" y="545"/>
                  <a:pt x="1894" y="541"/>
                  <a:pt x="1889" y="541"/>
                </a:cubicBezTo>
                <a:cubicBezTo>
                  <a:pt x="1884" y="541"/>
                  <a:pt x="1880" y="545"/>
                  <a:pt x="1880" y="549"/>
                </a:cubicBezTo>
                <a:cubicBezTo>
                  <a:pt x="1880" y="554"/>
                  <a:pt x="1884" y="558"/>
                  <a:pt x="1889" y="558"/>
                </a:cubicBezTo>
                <a:cubicBezTo>
                  <a:pt x="1894" y="558"/>
                  <a:pt x="1897" y="554"/>
                  <a:pt x="1897" y="549"/>
                </a:cubicBezTo>
                <a:close/>
                <a:moveTo>
                  <a:pt x="1923" y="549"/>
                </a:moveTo>
                <a:cubicBezTo>
                  <a:pt x="1923" y="545"/>
                  <a:pt x="1919" y="541"/>
                  <a:pt x="1915" y="541"/>
                </a:cubicBezTo>
                <a:cubicBezTo>
                  <a:pt x="1910" y="541"/>
                  <a:pt x="1906" y="545"/>
                  <a:pt x="1906" y="549"/>
                </a:cubicBezTo>
                <a:cubicBezTo>
                  <a:pt x="1906" y="554"/>
                  <a:pt x="1910" y="558"/>
                  <a:pt x="1915" y="558"/>
                </a:cubicBezTo>
                <a:cubicBezTo>
                  <a:pt x="1919" y="558"/>
                  <a:pt x="1923" y="554"/>
                  <a:pt x="1923" y="549"/>
                </a:cubicBezTo>
                <a:close/>
                <a:moveTo>
                  <a:pt x="1949" y="549"/>
                </a:moveTo>
                <a:cubicBezTo>
                  <a:pt x="1949" y="545"/>
                  <a:pt x="1945" y="541"/>
                  <a:pt x="1940" y="541"/>
                </a:cubicBezTo>
                <a:cubicBezTo>
                  <a:pt x="1936" y="541"/>
                  <a:pt x="1932" y="545"/>
                  <a:pt x="1932" y="549"/>
                </a:cubicBezTo>
                <a:cubicBezTo>
                  <a:pt x="1932" y="554"/>
                  <a:pt x="1936" y="558"/>
                  <a:pt x="1940" y="558"/>
                </a:cubicBezTo>
                <a:cubicBezTo>
                  <a:pt x="1945" y="558"/>
                  <a:pt x="1949" y="554"/>
                  <a:pt x="1949" y="549"/>
                </a:cubicBezTo>
                <a:close/>
                <a:moveTo>
                  <a:pt x="1975" y="549"/>
                </a:moveTo>
                <a:cubicBezTo>
                  <a:pt x="1975" y="545"/>
                  <a:pt x="1971" y="541"/>
                  <a:pt x="1966" y="541"/>
                </a:cubicBezTo>
                <a:cubicBezTo>
                  <a:pt x="1961" y="541"/>
                  <a:pt x="1957" y="545"/>
                  <a:pt x="1957" y="549"/>
                </a:cubicBezTo>
                <a:cubicBezTo>
                  <a:pt x="1957" y="554"/>
                  <a:pt x="1961" y="558"/>
                  <a:pt x="1966" y="558"/>
                </a:cubicBezTo>
                <a:cubicBezTo>
                  <a:pt x="1971" y="558"/>
                  <a:pt x="1975" y="554"/>
                  <a:pt x="1975" y="549"/>
                </a:cubicBezTo>
                <a:close/>
                <a:moveTo>
                  <a:pt x="2000" y="549"/>
                </a:moveTo>
                <a:cubicBezTo>
                  <a:pt x="2000" y="545"/>
                  <a:pt x="1997" y="541"/>
                  <a:pt x="1992" y="541"/>
                </a:cubicBezTo>
                <a:cubicBezTo>
                  <a:pt x="1987" y="541"/>
                  <a:pt x="1983" y="545"/>
                  <a:pt x="1983" y="549"/>
                </a:cubicBezTo>
                <a:cubicBezTo>
                  <a:pt x="1983" y="554"/>
                  <a:pt x="1987" y="558"/>
                  <a:pt x="1992" y="558"/>
                </a:cubicBezTo>
                <a:cubicBezTo>
                  <a:pt x="1997" y="558"/>
                  <a:pt x="2000" y="554"/>
                  <a:pt x="2000" y="549"/>
                </a:cubicBezTo>
                <a:close/>
                <a:moveTo>
                  <a:pt x="2026" y="549"/>
                </a:moveTo>
                <a:cubicBezTo>
                  <a:pt x="2026" y="545"/>
                  <a:pt x="2022" y="541"/>
                  <a:pt x="2018" y="541"/>
                </a:cubicBezTo>
                <a:cubicBezTo>
                  <a:pt x="2013" y="541"/>
                  <a:pt x="2009" y="545"/>
                  <a:pt x="2009" y="549"/>
                </a:cubicBezTo>
                <a:cubicBezTo>
                  <a:pt x="2009" y="554"/>
                  <a:pt x="2013" y="558"/>
                  <a:pt x="2018" y="558"/>
                </a:cubicBezTo>
                <a:cubicBezTo>
                  <a:pt x="2022" y="558"/>
                  <a:pt x="2026" y="554"/>
                  <a:pt x="2026" y="549"/>
                </a:cubicBezTo>
                <a:close/>
                <a:moveTo>
                  <a:pt x="2052" y="549"/>
                </a:moveTo>
                <a:cubicBezTo>
                  <a:pt x="2052" y="545"/>
                  <a:pt x="2048" y="541"/>
                  <a:pt x="2043" y="541"/>
                </a:cubicBezTo>
                <a:cubicBezTo>
                  <a:pt x="2039" y="541"/>
                  <a:pt x="2035" y="545"/>
                  <a:pt x="2035" y="549"/>
                </a:cubicBezTo>
                <a:cubicBezTo>
                  <a:pt x="2035" y="554"/>
                  <a:pt x="2039" y="558"/>
                  <a:pt x="2043" y="558"/>
                </a:cubicBezTo>
                <a:cubicBezTo>
                  <a:pt x="2048" y="558"/>
                  <a:pt x="2052" y="554"/>
                  <a:pt x="2052" y="549"/>
                </a:cubicBezTo>
                <a:close/>
                <a:moveTo>
                  <a:pt x="2078" y="549"/>
                </a:moveTo>
                <a:cubicBezTo>
                  <a:pt x="2078" y="545"/>
                  <a:pt x="2074" y="541"/>
                  <a:pt x="2069" y="541"/>
                </a:cubicBezTo>
                <a:cubicBezTo>
                  <a:pt x="2064" y="541"/>
                  <a:pt x="2061" y="545"/>
                  <a:pt x="2061" y="549"/>
                </a:cubicBezTo>
                <a:cubicBezTo>
                  <a:pt x="2061" y="554"/>
                  <a:pt x="2064" y="558"/>
                  <a:pt x="2069" y="558"/>
                </a:cubicBezTo>
                <a:cubicBezTo>
                  <a:pt x="2074" y="558"/>
                  <a:pt x="2078" y="554"/>
                  <a:pt x="2078" y="549"/>
                </a:cubicBezTo>
                <a:close/>
                <a:moveTo>
                  <a:pt x="2103" y="549"/>
                </a:moveTo>
                <a:cubicBezTo>
                  <a:pt x="2103" y="545"/>
                  <a:pt x="2100" y="541"/>
                  <a:pt x="2095" y="541"/>
                </a:cubicBezTo>
                <a:cubicBezTo>
                  <a:pt x="2090" y="541"/>
                  <a:pt x="2086" y="545"/>
                  <a:pt x="2086" y="549"/>
                </a:cubicBezTo>
                <a:cubicBezTo>
                  <a:pt x="2086" y="554"/>
                  <a:pt x="2090" y="558"/>
                  <a:pt x="2095" y="558"/>
                </a:cubicBezTo>
                <a:cubicBezTo>
                  <a:pt x="2100" y="558"/>
                  <a:pt x="2103" y="554"/>
                  <a:pt x="2103" y="549"/>
                </a:cubicBezTo>
                <a:close/>
                <a:moveTo>
                  <a:pt x="2129" y="549"/>
                </a:moveTo>
                <a:cubicBezTo>
                  <a:pt x="2129" y="545"/>
                  <a:pt x="2125" y="541"/>
                  <a:pt x="2121" y="541"/>
                </a:cubicBezTo>
                <a:cubicBezTo>
                  <a:pt x="2116" y="541"/>
                  <a:pt x="2112" y="545"/>
                  <a:pt x="2112" y="549"/>
                </a:cubicBezTo>
                <a:cubicBezTo>
                  <a:pt x="2112" y="554"/>
                  <a:pt x="2116" y="558"/>
                  <a:pt x="2121" y="558"/>
                </a:cubicBezTo>
                <a:cubicBezTo>
                  <a:pt x="2125" y="558"/>
                  <a:pt x="2129" y="554"/>
                  <a:pt x="2129" y="549"/>
                </a:cubicBezTo>
                <a:close/>
                <a:moveTo>
                  <a:pt x="2155" y="549"/>
                </a:moveTo>
                <a:cubicBezTo>
                  <a:pt x="2155" y="545"/>
                  <a:pt x="2151" y="541"/>
                  <a:pt x="2146" y="541"/>
                </a:cubicBezTo>
                <a:cubicBezTo>
                  <a:pt x="2142" y="541"/>
                  <a:pt x="2138" y="545"/>
                  <a:pt x="2138" y="549"/>
                </a:cubicBezTo>
                <a:cubicBezTo>
                  <a:pt x="2138" y="554"/>
                  <a:pt x="2142" y="558"/>
                  <a:pt x="2146" y="558"/>
                </a:cubicBezTo>
                <a:cubicBezTo>
                  <a:pt x="2151" y="558"/>
                  <a:pt x="2155" y="554"/>
                  <a:pt x="2155" y="549"/>
                </a:cubicBezTo>
                <a:close/>
                <a:moveTo>
                  <a:pt x="2181" y="549"/>
                </a:moveTo>
                <a:cubicBezTo>
                  <a:pt x="2181" y="545"/>
                  <a:pt x="2177" y="541"/>
                  <a:pt x="2172" y="541"/>
                </a:cubicBezTo>
                <a:cubicBezTo>
                  <a:pt x="2167" y="541"/>
                  <a:pt x="2164" y="545"/>
                  <a:pt x="2164" y="549"/>
                </a:cubicBezTo>
                <a:cubicBezTo>
                  <a:pt x="2164" y="554"/>
                  <a:pt x="2167" y="558"/>
                  <a:pt x="2172" y="558"/>
                </a:cubicBezTo>
                <a:cubicBezTo>
                  <a:pt x="2177" y="558"/>
                  <a:pt x="2181" y="554"/>
                  <a:pt x="2181" y="549"/>
                </a:cubicBezTo>
                <a:close/>
                <a:moveTo>
                  <a:pt x="2207" y="549"/>
                </a:moveTo>
                <a:cubicBezTo>
                  <a:pt x="2207" y="545"/>
                  <a:pt x="2203" y="541"/>
                  <a:pt x="2198" y="541"/>
                </a:cubicBezTo>
                <a:cubicBezTo>
                  <a:pt x="2193" y="541"/>
                  <a:pt x="2189" y="545"/>
                  <a:pt x="2189" y="549"/>
                </a:cubicBezTo>
                <a:cubicBezTo>
                  <a:pt x="2189" y="554"/>
                  <a:pt x="2193" y="558"/>
                  <a:pt x="2198" y="558"/>
                </a:cubicBezTo>
                <a:cubicBezTo>
                  <a:pt x="2203" y="558"/>
                  <a:pt x="2207" y="554"/>
                  <a:pt x="2207" y="549"/>
                </a:cubicBezTo>
                <a:close/>
                <a:moveTo>
                  <a:pt x="2232" y="549"/>
                </a:moveTo>
                <a:cubicBezTo>
                  <a:pt x="2232" y="545"/>
                  <a:pt x="2228" y="541"/>
                  <a:pt x="2224" y="541"/>
                </a:cubicBezTo>
                <a:cubicBezTo>
                  <a:pt x="2219" y="541"/>
                  <a:pt x="2215" y="545"/>
                  <a:pt x="2215" y="549"/>
                </a:cubicBezTo>
                <a:cubicBezTo>
                  <a:pt x="2215" y="554"/>
                  <a:pt x="2219" y="558"/>
                  <a:pt x="2224" y="558"/>
                </a:cubicBezTo>
                <a:cubicBezTo>
                  <a:pt x="2228" y="558"/>
                  <a:pt x="2232" y="554"/>
                  <a:pt x="2232" y="549"/>
                </a:cubicBezTo>
                <a:close/>
                <a:moveTo>
                  <a:pt x="2258" y="549"/>
                </a:moveTo>
                <a:cubicBezTo>
                  <a:pt x="2258" y="545"/>
                  <a:pt x="2254" y="541"/>
                  <a:pt x="2249" y="541"/>
                </a:cubicBezTo>
                <a:cubicBezTo>
                  <a:pt x="2245" y="541"/>
                  <a:pt x="2241" y="545"/>
                  <a:pt x="2241" y="549"/>
                </a:cubicBezTo>
                <a:cubicBezTo>
                  <a:pt x="2241" y="554"/>
                  <a:pt x="2245" y="558"/>
                  <a:pt x="2249" y="558"/>
                </a:cubicBezTo>
                <a:cubicBezTo>
                  <a:pt x="2254" y="558"/>
                  <a:pt x="2258" y="554"/>
                  <a:pt x="2258" y="549"/>
                </a:cubicBezTo>
                <a:close/>
                <a:moveTo>
                  <a:pt x="2284" y="549"/>
                </a:moveTo>
                <a:cubicBezTo>
                  <a:pt x="2284" y="545"/>
                  <a:pt x="2280" y="541"/>
                  <a:pt x="2275" y="541"/>
                </a:cubicBezTo>
                <a:cubicBezTo>
                  <a:pt x="2270" y="541"/>
                  <a:pt x="2267" y="545"/>
                  <a:pt x="2267" y="549"/>
                </a:cubicBezTo>
                <a:cubicBezTo>
                  <a:pt x="2267" y="554"/>
                  <a:pt x="2270" y="558"/>
                  <a:pt x="2275" y="558"/>
                </a:cubicBezTo>
                <a:cubicBezTo>
                  <a:pt x="2280" y="558"/>
                  <a:pt x="2284" y="554"/>
                  <a:pt x="2284" y="549"/>
                </a:cubicBezTo>
                <a:close/>
                <a:moveTo>
                  <a:pt x="2310" y="549"/>
                </a:moveTo>
                <a:cubicBezTo>
                  <a:pt x="2310" y="545"/>
                  <a:pt x="2306" y="541"/>
                  <a:pt x="2301" y="541"/>
                </a:cubicBezTo>
                <a:cubicBezTo>
                  <a:pt x="2296" y="541"/>
                  <a:pt x="2292" y="545"/>
                  <a:pt x="2292" y="549"/>
                </a:cubicBezTo>
                <a:cubicBezTo>
                  <a:pt x="2292" y="554"/>
                  <a:pt x="2296" y="558"/>
                  <a:pt x="2301" y="558"/>
                </a:cubicBezTo>
                <a:cubicBezTo>
                  <a:pt x="2306" y="558"/>
                  <a:pt x="2310" y="554"/>
                  <a:pt x="2310" y="549"/>
                </a:cubicBezTo>
                <a:close/>
                <a:moveTo>
                  <a:pt x="2490" y="549"/>
                </a:moveTo>
                <a:cubicBezTo>
                  <a:pt x="2490" y="545"/>
                  <a:pt x="2486" y="541"/>
                  <a:pt x="2481" y="541"/>
                </a:cubicBezTo>
                <a:cubicBezTo>
                  <a:pt x="2477" y="541"/>
                  <a:pt x="2473" y="545"/>
                  <a:pt x="2473" y="549"/>
                </a:cubicBezTo>
                <a:cubicBezTo>
                  <a:pt x="2473" y="554"/>
                  <a:pt x="2477" y="558"/>
                  <a:pt x="2481" y="558"/>
                </a:cubicBezTo>
                <a:cubicBezTo>
                  <a:pt x="2486" y="558"/>
                  <a:pt x="2490" y="554"/>
                  <a:pt x="2490" y="549"/>
                </a:cubicBezTo>
                <a:close/>
                <a:moveTo>
                  <a:pt x="2516" y="549"/>
                </a:moveTo>
                <a:cubicBezTo>
                  <a:pt x="2516" y="545"/>
                  <a:pt x="2512" y="541"/>
                  <a:pt x="2507" y="541"/>
                </a:cubicBezTo>
                <a:cubicBezTo>
                  <a:pt x="2502" y="541"/>
                  <a:pt x="2498" y="545"/>
                  <a:pt x="2498" y="549"/>
                </a:cubicBezTo>
                <a:cubicBezTo>
                  <a:pt x="2498" y="554"/>
                  <a:pt x="2502" y="558"/>
                  <a:pt x="2507" y="558"/>
                </a:cubicBezTo>
                <a:cubicBezTo>
                  <a:pt x="2512" y="558"/>
                  <a:pt x="2516" y="554"/>
                  <a:pt x="2516" y="549"/>
                </a:cubicBezTo>
                <a:close/>
                <a:moveTo>
                  <a:pt x="275" y="575"/>
                </a:moveTo>
                <a:cubicBezTo>
                  <a:pt x="275" y="570"/>
                  <a:pt x="271" y="566"/>
                  <a:pt x="266" y="566"/>
                </a:cubicBezTo>
                <a:cubicBezTo>
                  <a:pt x="261" y="566"/>
                  <a:pt x="257" y="570"/>
                  <a:pt x="257" y="575"/>
                </a:cubicBezTo>
                <a:cubicBezTo>
                  <a:pt x="257" y="580"/>
                  <a:pt x="261" y="584"/>
                  <a:pt x="266" y="584"/>
                </a:cubicBezTo>
                <a:cubicBezTo>
                  <a:pt x="271" y="584"/>
                  <a:pt x="275" y="580"/>
                  <a:pt x="275" y="575"/>
                </a:cubicBezTo>
                <a:close/>
                <a:moveTo>
                  <a:pt x="300" y="575"/>
                </a:moveTo>
                <a:cubicBezTo>
                  <a:pt x="300" y="570"/>
                  <a:pt x="297" y="566"/>
                  <a:pt x="292" y="566"/>
                </a:cubicBezTo>
                <a:cubicBezTo>
                  <a:pt x="287" y="566"/>
                  <a:pt x="283" y="570"/>
                  <a:pt x="283" y="575"/>
                </a:cubicBezTo>
                <a:cubicBezTo>
                  <a:pt x="283" y="580"/>
                  <a:pt x="287" y="584"/>
                  <a:pt x="292" y="584"/>
                </a:cubicBezTo>
                <a:cubicBezTo>
                  <a:pt x="297" y="584"/>
                  <a:pt x="300" y="580"/>
                  <a:pt x="300" y="575"/>
                </a:cubicBezTo>
                <a:close/>
                <a:moveTo>
                  <a:pt x="326" y="575"/>
                </a:moveTo>
                <a:cubicBezTo>
                  <a:pt x="326" y="570"/>
                  <a:pt x="322" y="566"/>
                  <a:pt x="318" y="566"/>
                </a:cubicBezTo>
                <a:cubicBezTo>
                  <a:pt x="313" y="566"/>
                  <a:pt x="309" y="570"/>
                  <a:pt x="309" y="575"/>
                </a:cubicBezTo>
                <a:cubicBezTo>
                  <a:pt x="309" y="580"/>
                  <a:pt x="313" y="584"/>
                  <a:pt x="318" y="584"/>
                </a:cubicBezTo>
                <a:cubicBezTo>
                  <a:pt x="322" y="584"/>
                  <a:pt x="326" y="580"/>
                  <a:pt x="326" y="575"/>
                </a:cubicBezTo>
                <a:close/>
                <a:moveTo>
                  <a:pt x="352" y="575"/>
                </a:moveTo>
                <a:cubicBezTo>
                  <a:pt x="352" y="570"/>
                  <a:pt x="348" y="566"/>
                  <a:pt x="343" y="566"/>
                </a:cubicBezTo>
                <a:cubicBezTo>
                  <a:pt x="339" y="566"/>
                  <a:pt x="335" y="570"/>
                  <a:pt x="335" y="575"/>
                </a:cubicBezTo>
                <a:cubicBezTo>
                  <a:pt x="335" y="580"/>
                  <a:pt x="339" y="584"/>
                  <a:pt x="343" y="584"/>
                </a:cubicBezTo>
                <a:cubicBezTo>
                  <a:pt x="348" y="584"/>
                  <a:pt x="352" y="580"/>
                  <a:pt x="352" y="575"/>
                </a:cubicBezTo>
                <a:close/>
                <a:moveTo>
                  <a:pt x="378" y="575"/>
                </a:moveTo>
                <a:cubicBezTo>
                  <a:pt x="378" y="570"/>
                  <a:pt x="374" y="566"/>
                  <a:pt x="369" y="566"/>
                </a:cubicBezTo>
                <a:cubicBezTo>
                  <a:pt x="364" y="566"/>
                  <a:pt x="360" y="570"/>
                  <a:pt x="360" y="575"/>
                </a:cubicBezTo>
                <a:cubicBezTo>
                  <a:pt x="360" y="580"/>
                  <a:pt x="364" y="584"/>
                  <a:pt x="369" y="584"/>
                </a:cubicBezTo>
                <a:cubicBezTo>
                  <a:pt x="374" y="584"/>
                  <a:pt x="378" y="580"/>
                  <a:pt x="378" y="575"/>
                </a:cubicBezTo>
                <a:close/>
                <a:moveTo>
                  <a:pt x="403" y="575"/>
                </a:moveTo>
                <a:cubicBezTo>
                  <a:pt x="403" y="570"/>
                  <a:pt x="400" y="566"/>
                  <a:pt x="395" y="566"/>
                </a:cubicBezTo>
                <a:cubicBezTo>
                  <a:pt x="390" y="566"/>
                  <a:pt x="386" y="570"/>
                  <a:pt x="386" y="575"/>
                </a:cubicBezTo>
                <a:cubicBezTo>
                  <a:pt x="386" y="580"/>
                  <a:pt x="390" y="584"/>
                  <a:pt x="395" y="584"/>
                </a:cubicBezTo>
                <a:cubicBezTo>
                  <a:pt x="400" y="584"/>
                  <a:pt x="403" y="580"/>
                  <a:pt x="403" y="575"/>
                </a:cubicBezTo>
                <a:close/>
                <a:moveTo>
                  <a:pt x="429" y="575"/>
                </a:moveTo>
                <a:cubicBezTo>
                  <a:pt x="429" y="570"/>
                  <a:pt x="425" y="566"/>
                  <a:pt x="421" y="566"/>
                </a:cubicBezTo>
                <a:cubicBezTo>
                  <a:pt x="416" y="566"/>
                  <a:pt x="412" y="570"/>
                  <a:pt x="412" y="575"/>
                </a:cubicBezTo>
                <a:cubicBezTo>
                  <a:pt x="412" y="580"/>
                  <a:pt x="416" y="584"/>
                  <a:pt x="421" y="584"/>
                </a:cubicBezTo>
                <a:cubicBezTo>
                  <a:pt x="425" y="584"/>
                  <a:pt x="429" y="580"/>
                  <a:pt x="429" y="575"/>
                </a:cubicBezTo>
                <a:close/>
                <a:moveTo>
                  <a:pt x="455" y="575"/>
                </a:moveTo>
                <a:cubicBezTo>
                  <a:pt x="455" y="570"/>
                  <a:pt x="451" y="566"/>
                  <a:pt x="446" y="566"/>
                </a:cubicBezTo>
                <a:cubicBezTo>
                  <a:pt x="442" y="566"/>
                  <a:pt x="438" y="570"/>
                  <a:pt x="438" y="575"/>
                </a:cubicBezTo>
                <a:cubicBezTo>
                  <a:pt x="438" y="580"/>
                  <a:pt x="442" y="584"/>
                  <a:pt x="446" y="584"/>
                </a:cubicBezTo>
                <a:cubicBezTo>
                  <a:pt x="451" y="584"/>
                  <a:pt x="455" y="580"/>
                  <a:pt x="455" y="575"/>
                </a:cubicBezTo>
                <a:close/>
                <a:moveTo>
                  <a:pt x="481" y="575"/>
                </a:moveTo>
                <a:cubicBezTo>
                  <a:pt x="481" y="570"/>
                  <a:pt x="477" y="566"/>
                  <a:pt x="472" y="566"/>
                </a:cubicBezTo>
                <a:cubicBezTo>
                  <a:pt x="467" y="566"/>
                  <a:pt x="463" y="570"/>
                  <a:pt x="463" y="575"/>
                </a:cubicBezTo>
                <a:cubicBezTo>
                  <a:pt x="463" y="580"/>
                  <a:pt x="467" y="584"/>
                  <a:pt x="472" y="584"/>
                </a:cubicBezTo>
                <a:cubicBezTo>
                  <a:pt x="477" y="584"/>
                  <a:pt x="481" y="580"/>
                  <a:pt x="481" y="575"/>
                </a:cubicBezTo>
                <a:close/>
                <a:moveTo>
                  <a:pt x="506" y="575"/>
                </a:moveTo>
                <a:cubicBezTo>
                  <a:pt x="506" y="570"/>
                  <a:pt x="503" y="566"/>
                  <a:pt x="498" y="566"/>
                </a:cubicBezTo>
                <a:cubicBezTo>
                  <a:pt x="493" y="566"/>
                  <a:pt x="489" y="570"/>
                  <a:pt x="489" y="575"/>
                </a:cubicBezTo>
                <a:cubicBezTo>
                  <a:pt x="489" y="580"/>
                  <a:pt x="493" y="584"/>
                  <a:pt x="498" y="584"/>
                </a:cubicBezTo>
                <a:cubicBezTo>
                  <a:pt x="503" y="584"/>
                  <a:pt x="506" y="580"/>
                  <a:pt x="506" y="575"/>
                </a:cubicBezTo>
                <a:close/>
                <a:moveTo>
                  <a:pt x="532" y="575"/>
                </a:moveTo>
                <a:cubicBezTo>
                  <a:pt x="532" y="570"/>
                  <a:pt x="528" y="566"/>
                  <a:pt x="524" y="566"/>
                </a:cubicBezTo>
                <a:cubicBezTo>
                  <a:pt x="519" y="566"/>
                  <a:pt x="515" y="570"/>
                  <a:pt x="515" y="575"/>
                </a:cubicBezTo>
                <a:cubicBezTo>
                  <a:pt x="515" y="580"/>
                  <a:pt x="519" y="584"/>
                  <a:pt x="524" y="584"/>
                </a:cubicBezTo>
                <a:cubicBezTo>
                  <a:pt x="528" y="584"/>
                  <a:pt x="532" y="580"/>
                  <a:pt x="532" y="575"/>
                </a:cubicBezTo>
                <a:close/>
                <a:moveTo>
                  <a:pt x="558" y="575"/>
                </a:moveTo>
                <a:cubicBezTo>
                  <a:pt x="558" y="570"/>
                  <a:pt x="554" y="566"/>
                  <a:pt x="549" y="566"/>
                </a:cubicBezTo>
                <a:cubicBezTo>
                  <a:pt x="545" y="566"/>
                  <a:pt x="541" y="570"/>
                  <a:pt x="541" y="575"/>
                </a:cubicBezTo>
                <a:cubicBezTo>
                  <a:pt x="541" y="580"/>
                  <a:pt x="545" y="584"/>
                  <a:pt x="549" y="584"/>
                </a:cubicBezTo>
                <a:cubicBezTo>
                  <a:pt x="554" y="584"/>
                  <a:pt x="558" y="580"/>
                  <a:pt x="558" y="575"/>
                </a:cubicBezTo>
                <a:close/>
                <a:moveTo>
                  <a:pt x="584" y="575"/>
                </a:moveTo>
                <a:cubicBezTo>
                  <a:pt x="584" y="570"/>
                  <a:pt x="580" y="566"/>
                  <a:pt x="575" y="566"/>
                </a:cubicBezTo>
                <a:cubicBezTo>
                  <a:pt x="570" y="566"/>
                  <a:pt x="567" y="570"/>
                  <a:pt x="567" y="575"/>
                </a:cubicBezTo>
                <a:cubicBezTo>
                  <a:pt x="567" y="580"/>
                  <a:pt x="570" y="584"/>
                  <a:pt x="575" y="584"/>
                </a:cubicBezTo>
                <a:cubicBezTo>
                  <a:pt x="580" y="584"/>
                  <a:pt x="584" y="580"/>
                  <a:pt x="584" y="575"/>
                </a:cubicBezTo>
                <a:close/>
                <a:moveTo>
                  <a:pt x="609" y="575"/>
                </a:moveTo>
                <a:cubicBezTo>
                  <a:pt x="609" y="570"/>
                  <a:pt x="606" y="566"/>
                  <a:pt x="601" y="566"/>
                </a:cubicBezTo>
                <a:cubicBezTo>
                  <a:pt x="596" y="566"/>
                  <a:pt x="592" y="570"/>
                  <a:pt x="592" y="575"/>
                </a:cubicBezTo>
                <a:cubicBezTo>
                  <a:pt x="592" y="580"/>
                  <a:pt x="596" y="584"/>
                  <a:pt x="601" y="584"/>
                </a:cubicBezTo>
                <a:cubicBezTo>
                  <a:pt x="606" y="584"/>
                  <a:pt x="609" y="580"/>
                  <a:pt x="609" y="575"/>
                </a:cubicBezTo>
                <a:close/>
                <a:moveTo>
                  <a:pt x="635" y="575"/>
                </a:moveTo>
                <a:cubicBezTo>
                  <a:pt x="635" y="570"/>
                  <a:pt x="631" y="566"/>
                  <a:pt x="627" y="566"/>
                </a:cubicBezTo>
                <a:cubicBezTo>
                  <a:pt x="622" y="566"/>
                  <a:pt x="618" y="570"/>
                  <a:pt x="618" y="575"/>
                </a:cubicBezTo>
                <a:cubicBezTo>
                  <a:pt x="618" y="580"/>
                  <a:pt x="622" y="584"/>
                  <a:pt x="627" y="584"/>
                </a:cubicBezTo>
                <a:cubicBezTo>
                  <a:pt x="631" y="584"/>
                  <a:pt x="635" y="580"/>
                  <a:pt x="635" y="575"/>
                </a:cubicBezTo>
                <a:close/>
                <a:moveTo>
                  <a:pt x="687" y="575"/>
                </a:moveTo>
                <a:cubicBezTo>
                  <a:pt x="687" y="570"/>
                  <a:pt x="683" y="566"/>
                  <a:pt x="678" y="566"/>
                </a:cubicBezTo>
                <a:cubicBezTo>
                  <a:pt x="673" y="566"/>
                  <a:pt x="670" y="570"/>
                  <a:pt x="670" y="575"/>
                </a:cubicBezTo>
                <a:cubicBezTo>
                  <a:pt x="670" y="580"/>
                  <a:pt x="673" y="584"/>
                  <a:pt x="678" y="584"/>
                </a:cubicBezTo>
                <a:cubicBezTo>
                  <a:pt x="683" y="584"/>
                  <a:pt x="687" y="580"/>
                  <a:pt x="687" y="575"/>
                </a:cubicBezTo>
                <a:close/>
                <a:moveTo>
                  <a:pt x="712" y="575"/>
                </a:moveTo>
                <a:cubicBezTo>
                  <a:pt x="712" y="570"/>
                  <a:pt x="709" y="566"/>
                  <a:pt x="704" y="566"/>
                </a:cubicBezTo>
                <a:cubicBezTo>
                  <a:pt x="699" y="566"/>
                  <a:pt x="695" y="570"/>
                  <a:pt x="695" y="575"/>
                </a:cubicBezTo>
                <a:cubicBezTo>
                  <a:pt x="695" y="580"/>
                  <a:pt x="699" y="584"/>
                  <a:pt x="704" y="584"/>
                </a:cubicBezTo>
                <a:cubicBezTo>
                  <a:pt x="709" y="584"/>
                  <a:pt x="712" y="580"/>
                  <a:pt x="712" y="575"/>
                </a:cubicBezTo>
                <a:close/>
                <a:moveTo>
                  <a:pt x="738" y="575"/>
                </a:moveTo>
                <a:cubicBezTo>
                  <a:pt x="738" y="570"/>
                  <a:pt x="734" y="566"/>
                  <a:pt x="730" y="566"/>
                </a:cubicBezTo>
                <a:cubicBezTo>
                  <a:pt x="725" y="566"/>
                  <a:pt x="721" y="570"/>
                  <a:pt x="721" y="575"/>
                </a:cubicBezTo>
                <a:cubicBezTo>
                  <a:pt x="721" y="580"/>
                  <a:pt x="725" y="584"/>
                  <a:pt x="730" y="584"/>
                </a:cubicBezTo>
                <a:cubicBezTo>
                  <a:pt x="734" y="584"/>
                  <a:pt x="738" y="580"/>
                  <a:pt x="738" y="575"/>
                </a:cubicBezTo>
                <a:close/>
                <a:moveTo>
                  <a:pt x="764" y="575"/>
                </a:moveTo>
                <a:cubicBezTo>
                  <a:pt x="764" y="570"/>
                  <a:pt x="760" y="566"/>
                  <a:pt x="755" y="566"/>
                </a:cubicBezTo>
                <a:cubicBezTo>
                  <a:pt x="751" y="566"/>
                  <a:pt x="747" y="570"/>
                  <a:pt x="747" y="575"/>
                </a:cubicBezTo>
                <a:cubicBezTo>
                  <a:pt x="747" y="580"/>
                  <a:pt x="751" y="584"/>
                  <a:pt x="755" y="584"/>
                </a:cubicBezTo>
                <a:cubicBezTo>
                  <a:pt x="760" y="584"/>
                  <a:pt x="764" y="580"/>
                  <a:pt x="764" y="575"/>
                </a:cubicBezTo>
                <a:close/>
                <a:moveTo>
                  <a:pt x="790" y="575"/>
                </a:moveTo>
                <a:cubicBezTo>
                  <a:pt x="790" y="570"/>
                  <a:pt x="786" y="566"/>
                  <a:pt x="781" y="566"/>
                </a:cubicBezTo>
                <a:cubicBezTo>
                  <a:pt x="776" y="566"/>
                  <a:pt x="773" y="570"/>
                  <a:pt x="773" y="575"/>
                </a:cubicBezTo>
                <a:cubicBezTo>
                  <a:pt x="773" y="580"/>
                  <a:pt x="776" y="584"/>
                  <a:pt x="781" y="584"/>
                </a:cubicBezTo>
                <a:cubicBezTo>
                  <a:pt x="786" y="584"/>
                  <a:pt x="790" y="580"/>
                  <a:pt x="790" y="575"/>
                </a:cubicBezTo>
                <a:close/>
                <a:moveTo>
                  <a:pt x="816" y="575"/>
                </a:moveTo>
                <a:cubicBezTo>
                  <a:pt x="816" y="570"/>
                  <a:pt x="812" y="566"/>
                  <a:pt x="807" y="566"/>
                </a:cubicBezTo>
                <a:cubicBezTo>
                  <a:pt x="802" y="566"/>
                  <a:pt x="798" y="570"/>
                  <a:pt x="798" y="575"/>
                </a:cubicBezTo>
                <a:cubicBezTo>
                  <a:pt x="798" y="580"/>
                  <a:pt x="802" y="584"/>
                  <a:pt x="807" y="584"/>
                </a:cubicBezTo>
                <a:cubicBezTo>
                  <a:pt x="812" y="584"/>
                  <a:pt x="816" y="580"/>
                  <a:pt x="816" y="575"/>
                </a:cubicBezTo>
                <a:close/>
                <a:moveTo>
                  <a:pt x="841" y="575"/>
                </a:moveTo>
                <a:cubicBezTo>
                  <a:pt x="841" y="570"/>
                  <a:pt x="837" y="566"/>
                  <a:pt x="833" y="566"/>
                </a:cubicBezTo>
                <a:cubicBezTo>
                  <a:pt x="828" y="566"/>
                  <a:pt x="824" y="570"/>
                  <a:pt x="824" y="575"/>
                </a:cubicBezTo>
                <a:cubicBezTo>
                  <a:pt x="824" y="580"/>
                  <a:pt x="828" y="584"/>
                  <a:pt x="833" y="584"/>
                </a:cubicBezTo>
                <a:cubicBezTo>
                  <a:pt x="837" y="584"/>
                  <a:pt x="841" y="580"/>
                  <a:pt x="841" y="575"/>
                </a:cubicBezTo>
                <a:close/>
                <a:moveTo>
                  <a:pt x="1202" y="575"/>
                </a:moveTo>
                <a:cubicBezTo>
                  <a:pt x="1202" y="570"/>
                  <a:pt x="1198" y="566"/>
                  <a:pt x="1193" y="566"/>
                </a:cubicBezTo>
                <a:cubicBezTo>
                  <a:pt x="1189" y="566"/>
                  <a:pt x="1185" y="570"/>
                  <a:pt x="1185" y="575"/>
                </a:cubicBezTo>
                <a:cubicBezTo>
                  <a:pt x="1185" y="580"/>
                  <a:pt x="1189" y="584"/>
                  <a:pt x="1193" y="584"/>
                </a:cubicBezTo>
                <a:cubicBezTo>
                  <a:pt x="1198" y="584"/>
                  <a:pt x="1202" y="580"/>
                  <a:pt x="1202" y="575"/>
                </a:cubicBezTo>
                <a:close/>
                <a:moveTo>
                  <a:pt x="1228" y="575"/>
                </a:moveTo>
                <a:cubicBezTo>
                  <a:pt x="1228" y="570"/>
                  <a:pt x="1224" y="566"/>
                  <a:pt x="1219" y="566"/>
                </a:cubicBezTo>
                <a:cubicBezTo>
                  <a:pt x="1214" y="566"/>
                  <a:pt x="1210" y="570"/>
                  <a:pt x="1210" y="575"/>
                </a:cubicBezTo>
                <a:cubicBezTo>
                  <a:pt x="1210" y="580"/>
                  <a:pt x="1214" y="584"/>
                  <a:pt x="1219" y="584"/>
                </a:cubicBezTo>
                <a:cubicBezTo>
                  <a:pt x="1224" y="584"/>
                  <a:pt x="1228" y="580"/>
                  <a:pt x="1228" y="575"/>
                </a:cubicBezTo>
                <a:close/>
                <a:moveTo>
                  <a:pt x="1253" y="575"/>
                </a:moveTo>
                <a:cubicBezTo>
                  <a:pt x="1253" y="570"/>
                  <a:pt x="1250" y="566"/>
                  <a:pt x="1245" y="566"/>
                </a:cubicBezTo>
                <a:cubicBezTo>
                  <a:pt x="1240" y="566"/>
                  <a:pt x="1236" y="570"/>
                  <a:pt x="1236" y="575"/>
                </a:cubicBezTo>
                <a:cubicBezTo>
                  <a:pt x="1236" y="580"/>
                  <a:pt x="1240" y="584"/>
                  <a:pt x="1245" y="584"/>
                </a:cubicBezTo>
                <a:cubicBezTo>
                  <a:pt x="1250" y="584"/>
                  <a:pt x="1253" y="580"/>
                  <a:pt x="1253" y="575"/>
                </a:cubicBezTo>
                <a:close/>
                <a:moveTo>
                  <a:pt x="1279" y="575"/>
                </a:moveTo>
                <a:cubicBezTo>
                  <a:pt x="1279" y="570"/>
                  <a:pt x="1275" y="566"/>
                  <a:pt x="1271" y="566"/>
                </a:cubicBezTo>
                <a:cubicBezTo>
                  <a:pt x="1266" y="566"/>
                  <a:pt x="1262" y="570"/>
                  <a:pt x="1262" y="575"/>
                </a:cubicBezTo>
                <a:cubicBezTo>
                  <a:pt x="1262" y="580"/>
                  <a:pt x="1266" y="584"/>
                  <a:pt x="1271" y="584"/>
                </a:cubicBezTo>
                <a:cubicBezTo>
                  <a:pt x="1275" y="584"/>
                  <a:pt x="1279" y="580"/>
                  <a:pt x="1279" y="575"/>
                </a:cubicBezTo>
                <a:close/>
                <a:moveTo>
                  <a:pt x="1331" y="575"/>
                </a:moveTo>
                <a:cubicBezTo>
                  <a:pt x="1331" y="570"/>
                  <a:pt x="1327" y="566"/>
                  <a:pt x="1322" y="566"/>
                </a:cubicBezTo>
                <a:cubicBezTo>
                  <a:pt x="1317" y="566"/>
                  <a:pt x="1314" y="570"/>
                  <a:pt x="1314" y="575"/>
                </a:cubicBezTo>
                <a:cubicBezTo>
                  <a:pt x="1314" y="580"/>
                  <a:pt x="1317" y="584"/>
                  <a:pt x="1322" y="584"/>
                </a:cubicBezTo>
                <a:cubicBezTo>
                  <a:pt x="1327" y="584"/>
                  <a:pt x="1331" y="580"/>
                  <a:pt x="1331" y="575"/>
                </a:cubicBezTo>
                <a:close/>
                <a:moveTo>
                  <a:pt x="1356" y="575"/>
                </a:moveTo>
                <a:cubicBezTo>
                  <a:pt x="1356" y="570"/>
                  <a:pt x="1353" y="566"/>
                  <a:pt x="1348" y="566"/>
                </a:cubicBezTo>
                <a:cubicBezTo>
                  <a:pt x="1343" y="566"/>
                  <a:pt x="1339" y="570"/>
                  <a:pt x="1339" y="575"/>
                </a:cubicBezTo>
                <a:cubicBezTo>
                  <a:pt x="1339" y="580"/>
                  <a:pt x="1343" y="584"/>
                  <a:pt x="1348" y="584"/>
                </a:cubicBezTo>
                <a:cubicBezTo>
                  <a:pt x="1353" y="584"/>
                  <a:pt x="1356" y="580"/>
                  <a:pt x="1356" y="575"/>
                </a:cubicBezTo>
                <a:close/>
                <a:moveTo>
                  <a:pt x="1382" y="575"/>
                </a:moveTo>
                <a:cubicBezTo>
                  <a:pt x="1382" y="570"/>
                  <a:pt x="1378" y="566"/>
                  <a:pt x="1374" y="566"/>
                </a:cubicBezTo>
                <a:cubicBezTo>
                  <a:pt x="1369" y="566"/>
                  <a:pt x="1365" y="570"/>
                  <a:pt x="1365" y="575"/>
                </a:cubicBezTo>
                <a:cubicBezTo>
                  <a:pt x="1365" y="580"/>
                  <a:pt x="1369" y="584"/>
                  <a:pt x="1374" y="584"/>
                </a:cubicBezTo>
                <a:cubicBezTo>
                  <a:pt x="1378" y="584"/>
                  <a:pt x="1382" y="580"/>
                  <a:pt x="1382" y="575"/>
                </a:cubicBezTo>
                <a:close/>
                <a:moveTo>
                  <a:pt x="1408" y="575"/>
                </a:moveTo>
                <a:cubicBezTo>
                  <a:pt x="1408" y="570"/>
                  <a:pt x="1404" y="566"/>
                  <a:pt x="1399" y="566"/>
                </a:cubicBezTo>
                <a:cubicBezTo>
                  <a:pt x="1395" y="566"/>
                  <a:pt x="1391" y="570"/>
                  <a:pt x="1391" y="575"/>
                </a:cubicBezTo>
                <a:cubicBezTo>
                  <a:pt x="1391" y="580"/>
                  <a:pt x="1395" y="584"/>
                  <a:pt x="1399" y="584"/>
                </a:cubicBezTo>
                <a:cubicBezTo>
                  <a:pt x="1404" y="584"/>
                  <a:pt x="1408" y="580"/>
                  <a:pt x="1408" y="575"/>
                </a:cubicBezTo>
                <a:close/>
                <a:moveTo>
                  <a:pt x="1434" y="575"/>
                </a:moveTo>
                <a:cubicBezTo>
                  <a:pt x="1434" y="570"/>
                  <a:pt x="1430" y="566"/>
                  <a:pt x="1425" y="566"/>
                </a:cubicBezTo>
                <a:cubicBezTo>
                  <a:pt x="1420" y="566"/>
                  <a:pt x="1417" y="570"/>
                  <a:pt x="1417" y="575"/>
                </a:cubicBezTo>
                <a:cubicBezTo>
                  <a:pt x="1417" y="580"/>
                  <a:pt x="1420" y="584"/>
                  <a:pt x="1425" y="584"/>
                </a:cubicBezTo>
                <a:cubicBezTo>
                  <a:pt x="1430" y="584"/>
                  <a:pt x="1434" y="580"/>
                  <a:pt x="1434" y="575"/>
                </a:cubicBezTo>
                <a:close/>
                <a:moveTo>
                  <a:pt x="1459" y="575"/>
                </a:moveTo>
                <a:cubicBezTo>
                  <a:pt x="1459" y="570"/>
                  <a:pt x="1456" y="566"/>
                  <a:pt x="1451" y="566"/>
                </a:cubicBezTo>
                <a:cubicBezTo>
                  <a:pt x="1446" y="566"/>
                  <a:pt x="1442" y="570"/>
                  <a:pt x="1442" y="575"/>
                </a:cubicBezTo>
                <a:cubicBezTo>
                  <a:pt x="1442" y="580"/>
                  <a:pt x="1446" y="584"/>
                  <a:pt x="1451" y="584"/>
                </a:cubicBezTo>
                <a:cubicBezTo>
                  <a:pt x="1456" y="584"/>
                  <a:pt x="1459" y="580"/>
                  <a:pt x="1459" y="575"/>
                </a:cubicBezTo>
                <a:close/>
                <a:moveTo>
                  <a:pt x="1485" y="575"/>
                </a:moveTo>
                <a:cubicBezTo>
                  <a:pt x="1485" y="570"/>
                  <a:pt x="1481" y="566"/>
                  <a:pt x="1477" y="566"/>
                </a:cubicBezTo>
                <a:cubicBezTo>
                  <a:pt x="1472" y="566"/>
                  <a:pt x="1468" y="570"/>
                  <a:pt x="1468" y="575"/>
                </a:cubicBezTo>
                <a:cubicBezTo>
                  <a:pt x="1468" y="580"/>
                  <a:pt x="1472" y="584"/>
                  <a:pt x="1477" y="584"/>
                </a:cubicBezTo>
                <a:cubicBezTo>
                  <a:pt x="1481" y="584"/>
                  <a:pt x="1485" y="580"/>
                  <a:pt x="1485" y="575"/>
                </a:cubicBezTo>
                <a:close/>
                <a:moveTo>
                  <a:pt x="1511" y="575"/>
                </a:moveTo>
                <a:cubicBezTo>
                  <a:pt x="1511" y="570"/>
                  <a:pt x="1507" y="566"/>
                  <a:pt x="1502" y="566"/>
                </a:cubicBezTo>
                <a:cubicBezTo>
                  <a:pt x="1498" y="566"/>
                  <a:pt x="1494" y="570"/>
                  <a:pt x="1494" y="575"/>
                </a:cubicBezTo>
                <a:cubicBezTo>
                  <a:pt x="1494" y="580"/>
                  <a:pt x="1498" y="584"/>
                  <a:pt x="1502" y="584"/>
                </a:cubicBezTo>
                <a:cubicBezTo>
                  <a:pt x="1507" y="584"/>
                  <a:pt x="1511" y="580"/>
                  <a:pt x="1511" y="575"/>
                </a:cubicBezTo>
                <a:close/>
                <a:moveTo>
                  <a:pt x="1537" y="575"/>
                </a:moveTo>
                <a:cubicBezTo>
                  <a:pt x="1537" y="570"/>
                  <a:pt x="1533" y="566"/>
                  <a:pt x="1528" y="566"/>
                </a:cubicBezTo>
                <a:cubicBezTo>
                  <a:pt x="1523" y="566"/>
                  <a:pt x="1520" y="570"/>
                  <a:pt x="1520" y="575"/>
                </a:cubicBezTo>
                <a:cubicBezTo>
                  <a:pt x="1520" y="580"/>
                  <a:pt x="1523" y="584"/>
                  <a:pt x="1528" y="584"/>
                </a:cubicBezTo>
                <a:cubicBezTo>
                  <a:pt x="1533" y="584"/>
                  <a:pt x="1537" y="580"/>
                  <a:pt x="1537" y="575"/>
                </a:cubicBezTo>
                <a:close/>
                <a:moveTo>
                  <a:pt x="1563" y="575"/>
                </a:moveTo>
                <a:cubicBezTo>
                  <a:pt x="1563" y="570"/>
                  <a:pt x="1559" y="566"/>
                  <a:pt x="1554" y="566"/>
                </a:cubicBezTo>
                <a:cubicBezTo>
                  <a:pt x="1549" y="566"/>
                  <a:pt x="1545" y="570"/>
                  <a:pt x="1545" y="575"/>
                </a:cubicBezTo>
                <a:cubicBezTo>
                  <a:pt x="1545" y="580"/>
                  <a:pt x="1549" y="584"/>
                  <a:pt x="1554" y="584"/>
                </a:cubicBezTo>
                <a:cubicBezTo>
                  <a:pt x="1559" y="584"/>
                  <a:pt x="1563" y="580"/>
                  <a:pt x="1563" y="575"/>
                </a:cubicBezTo>
                <a:close/>
                <a:moveTo>
                  <a:pt x="1588" y="575"/>
                </a:moveTo>
                <a:cubicBezTo>
                  <a:pt x="1588" y="570"/>
                  <a:pt x="1584" y="566"/>
                  <a:pt x="1580" y="566"/>
                </a:cubicBezTo>
                <a:cubicBezTo>
                  <a:pt x="1575" y="566"/>
                  <a:pt x="1571" y="570"/>
                  <a:pt x="1571" y="575"/>
                </a:cubicBezTo>
                <a:cubicBezTo>
                  <a:pt x="1571" y="580"/>
                  <a:pt x="1575" y="584"/>
                  <a:pt x="1580" y="584"/>
                </a:cubicBezTo>
                <a:cubicBezTo>
                  <a:pt x="1584" y="584"/>
                  <a:pt x="1588" y="580"/>
                  <a:pt x="1588" y="575"/>
                </a:cubicBezTo>
                <a:close/>
                <a:moveTo>
                  <a:pt x="1614" y="575"/>
                </a:moveTo>
                <a:cubicBezTo>
                  <a:pt x="1614" y="570"/>
                  <a:pt x="1610" y="566"/>
                  <a:pt x="1605" y="566"/>
                </a:cubicBezTo>
                <a:cubicBezTo>
                  <a:pt x="1601" y="566"/>
                  <a:pt x="1597" y="570"/>
                  <a:pt x="1597" y="575"/>
                </a:cubicBezTo>
                <a:cubicBezTo>
                  <a:pt x="1597" y="580"/>
                  <a:pt x="1601" y="584"/>
                  <a:pt x="1605" y="584"/>
                </a:cubicBezTo>
                <a:cubicBezTo>
                  <a:pt x="1610" y="584"/>
                  <a:pt x="1614" y="580"/>
                  <a:pt x="1614" y="575"/>
                </a:cubicBezTo>
                <a:close/>
                <a:moveTo>
                  <a:pt x="1640" y="575"/>
                </a:moveTo>
                <a:cubicBezTo>
                  <a:pt x="1640" y="570"/>
                  <a:pt x="1636" y="566"/>
                  <a:pt x="1631" y="566"/>
                </a:cubicBezTo>
                <a:cubicBezTo>
                  <a:pt x="1626" y="566"/>
                  <a:pt x="1623" y="570"/>
                  <a:pt x="1623" y="575"/>
                </a:cubicBezTo>
                <a:cubicBezTo>
                  <a:pt x="1623" y="580"/>
                  <a:pt x="1626" y="584"/>
                  <a:pt x="1631" y="584"/>
                </a:cubicBezTo>
                <a:cubicBezTo>
                  <a:pt x="1636" y="584"/>
                  <a:pt x="1640" y="580"/>
                  <a:pt x="1640" y="575"/>
                </a:cubicBezTo>
                <a:close/>
                <a:moveTo>
                  <a:pt x="1666" y="575"/>
                </a:moveTo>
                <a:cubicBezTo>
                  <a:pt x="1666" y="570"/>
                  <a:pt x="1662" y="566"/>
                  <a:pt x="1657" y="566"/>
                </a:cubicBezTo>
                <a:cubicBezTo>
                  <a:pt x="1652" y="566"/>
                  <a:pt x="1648" y="570"/>
                  <a:pt x="1648" y="575"/>
                </a:cubicBezTo>
                <a:cubicBezTo>
                  <a:pt x="1648" y="580"/>
                  <a:pt x="1652" y="584"/>
                  <a:pt x="1657" y="584"/>
                </a:cubicBezTo>
                <a:cubicBezTo>
                  <a:pt x="1662" y="584"/>
                  <a:pt x="1666" y="580"/>
                  <a:pt x="1666" y="575"/>
                </a:cubicBezTo>
                <a:close/>
                <a:moveTo>
                  <a:pt x="1691" y="575"/>
                </a:moveTo>
                <a:cubicBezTo>
                  <a:pt x="1691" y="570"/>
                  <a:pt x="1687" y="566"/>
                  <a:pt x="1683" y="566"/>
                </a:cubicBezTo>
                <a:cubicBezTo>
                  <a:pt x="1678" y="566"/>
                  <a:pt x="1674" y="570"/>
                  <a:pt x="1674" y="575"/>
                </a:cubicBezTo>
                <a:cubicBezTo>
                  <a:pt x="1674" y="580"/>
                  <a:pt x="1678" y="584"/>
                  <a:pt x="1683" y="584"/>
                </a:cubicBezTo>
                <a:cubicBezTo>
                  <a:pt x="1687" y="584"/>
                  <a:pt x="1691" y="580"/>
                  <a:pt x="1691" y="575"/>
                </a:cubicBezTo>
                <a:close/>
                <a:moveTo>
                  <a:pt x="1717" y="575"/>
                </a:moveTo>
                <a:cubicBezTo>
                  <a:pt x="1717" y="570"/>
                  <a:pt x="1713" y="566"/>
                  <a:pt x="1708" y="566"/>
                </a:cubicBezTo>
                <a:cubicBezTo>
                  <a:pt x="1704" y="566"/>
                  <a:pt x="1700" y="570"/>
                  <a:pt x="1700" y="575"/>
                </a:cubicBezTo>
                <a:cubicBezTo>
                  <a:pt x="1700" y="580"/>
                  <a:pt x="1704" y="584"/>
                  <a:pt x="1708" y="584"/>
                </a:cubicBezTo>
                <a:cubicBezTo>
                  <a:pt x="1713" y="584"/>
                  <a:pt x="1717" y="580"/>
                  <a:pt x="1717" y="575"/>
                </a:cubicBezTo>
                <a:close/>
                <a:moveTo>
                  <a:pt x="1743" y="575"/>
                </a:moveTo>
                <a:cubicBezTo>
                  <a:pt x="1743" y="570"/>
                  <a:pt x="1739" y="566"/>
                  <a:pt x="1734" y="566"/>
                </a:cubicBezTo>
                <a:cubicBezTo>
                  <a:pt x="1730" y="566"/>
                  <a:pt x="1726" y="570"/>
                  <a:pt x="1726" y="575"/>
                </a:cubicBezTo>
                <a:cubicBezTo>
                  <a:pt x="1726" y="580"/>
                  <a:pt x="1730" y="584"/>
                  <a:pt x="1734" y="584"/>
                </a:cubicBezTo>
                <a:cubicBezTo>
                  <a:pt x="1739" y="584"/>
                  <a:pt x="1743" y="580"/>
                  <a:pt x="1743" y="575"/>
                </a:cubicBezTo>
                <a:close/>
                <a:moveTo>
                  <a:pt x="1769" y="575"/>
                </a:moveTo>
                <a:cubicBezTo>
                  <a:pt x="1769" y="570"/>
                  <a:pt x="1765" y="566"/>
                  <a:pt x="1760" y="566"/>
                </a:cubicBezTo>
                <a:cubicBezTo>
                  <a:pt x="1755" y="566"/>
                  <a:pt x="1751" y="570"/>
                  <a:pt x="1751" y="575"/>
                </a:cubicBezTo>
                <a:cubicBezTo>
                  <a:pt x="1751" y="580"/>
                  <a:pt x="1755" y="584"/>
                  <a:pt x="1760" y="584"/>
                </a:cubicBezTo>
                <a:cubicBezTo>
                  <a:pt x="1765" y="584"/>
                  <a:pt x="1769" y="580"/>
                  <a:pt x="1769" y="575"/>
                </a:cubicBezTo>
                <a:close/>
                <a:moveTo>
                  <a:pt x="1794" y="575"/>
                </a:moveTo>
                <a:cubicBezTo>
                  <a:pt x="1794" y="570"/>
                  <a:pt x="1791" y="566"/>
                  <a:pt x="1786" y="566"/>
                </a:cubicBezTo>
                <a:cubicBezTo>
                  <a:pt x="1781" y="566"/>
                  <a:pt x="1777" y="570"/>
                  <a:pt x="1777" y="575"/>
                </a:cubicBezTo>
                <a:cubicBezTo>
                  <a:pt x="1777" y="580"/>
                  <a:pt x="1781" y="584"/>
                  <a:pt x="1786" y="584"/>
                </a:cubicBezTo>
                <a:cubicBezTo>
                  <a:pt x="1791" y="584"/>
                  <a:pt x="1794" y="580"/>
                  <a:pt x="1794" y="575"/>
                </a:cubicBezTo>
                <a:close/>
                <a:moveTo>
                  <a:pt x="1820" y="575"/>
                </a:moveTo>
                <a:cubicBezTo>
                  <a:pt x="1820" y="570"/>
                  <a:pt x="1816" y="566"/>
                  <a:pt x="1812" y="566"/>
                </a:cubicBezTo>
                <a:cubicBezTo>
                  <a:pt x="1807" y="566"/>
                  <a:pt x="1803" y="570"/>
                  <a:pt x="1803" y="575"/>
                </a:cubicBezTo>
                <a:cubicBezTo>
                  <a:pt x="1803" y="580"/>
                  <a:pt x="1807" y="584"/>
                  <a:pt x="1812" y="584"/>
                </a:cubicBezTo>
                <a:cubicBezTo>
                  <a:pt x="1816" y="584"/>
                  <a:pt x="1820" y="580"/>
                  <a:pt x="1820" y="575"/>
                </a:cubicBezTo>
                <a:close/>
                <a:moveTo>
                  <a:pt x="1846" y="575"/>
                </a:moveTo>
                <a:cubicBezTo>
                  <a:pt x="1846" y="570"/>
                  <a:pt x="1842" y="566"/>
                  <a:pt x="1837" y="566"/>
                </a:cubicBezTo>
                <a:cubicBezTo>
                  <a:pt x="1833" y="566"/>
                  <a:pt x="1829" y="570"/>
                  <a:pt x="1829" y="575"/>
                </a:cubicBezTo>
                <a:cubicBezTo>
                  <a:pt x="1829" y="580"/>
                  <a:pt x="1833" y="584"/>
                  <a:pt x="1837" y="584"/>
                </a:cubicBezTo>
                <a:cubicBezTo>
                  <a:pt x="1842" y="584"/>
                  <a:pt x="1846" y="580"/>
                  <a:pt x="1846" y="575"/>
                </a:cubicBezTo>
                <a:close/>
                <a:moveTo>
                  <a:pt x="1872" y="575"/>
                </a:moveTo>
                <a:cubicBezTo>
                  <a:pt x="1872" y="570"/>
                  <a:pt x="1868" y="566"/>
                  <a:pt x="1863" y="566"/>
                </a:cubicBezTo>
                <a:cubicBezTo>
                  <a:pt x="1858" y="566"/>
                  <a:pt x="1854" y="570"/>
                  <a:pt x="1854" y="575"/>
                </a:cubicBezTo>
                <a:cubicBezTo>
                  <a:pt x="1854" y="580"/>
                  <a:pt x="1858" y="584"/>
                  <a:pt x="1863" y="584"/>
                </a:cubicBezTo>
                <a:cubicBezTo>
                  <a:pt x="1868" y="584"/>
                  <a:pt x="1872" y="580"/>
                  <a:pt x="1872" y="575"/>
                </a:cubicBezTo>
                <a:close/>
                <a:moveTo>
                  <a:pt x="1897" y="575"/>
                </a:moveTo>
                <a:cubicBezTo>
                  <a:pt x="1897" y="570"/>
                  <a:pt x="1894" y="566"/>
                  <a:pt x="1889" y="566"/>
                </a:cubicBezTo>
                <a:cubicBezTo>
                  <a:pt x="1884" y="566"/>
                  <a:pt x="1880" y="570"/>
                  <a:pt x="1880" y="575"/>
                </a:cubicBezTo>
                <a:cubicBezTo>
                  <a:pt x="1880" y="580"/>
                  <a:pt x="1884" y="584"/>
                  <a:pt x="1889" y="584"/>
                </a:cubicBezTo>
                <a:cubicBezTo>
                  <a:pt x="1894" y="584"/>
                  <a:pt x="1897" y="580"/>
                  <a:pt x="1897" y="575"/>
                </a:cubicBezTo>
                <a:close/>
                <a:moveTo>
                  <a:pt x="1923" y="575"/>
                </a:moveTo>
                <a:cubicBezTo>
                  <a:pt x="1923" y="570"/>
                  <a:pt x="1919" y="566"/>
                  <a:pt x="1915" y="566"/>
                </a:cubicBezTo>
                <a:cubicBezTo>
                  <a:pt x="1910" y="566"/>
                  <a:pt x="1906" y="570"/>
                  <a:pt x="1906" y="575"/>
                </a:cubicBezTo>
                <a:cubicBezTo>
                  <a:pt x="1906" y="580"/>
                  <a:pt x="1910" y="584"/>
                  <a:pt x="1915" y="584"/>
                </a:cubicBezTo>
                <a:cubicBezTo>
                  <a:pt x="1919" y="584"/>
                  <a:pt x="1923" y="580"/>
                  <a:pt x="1923" y="575"/>
                </a:cubicBezTo>
                <a:close/>
                <a:moveTo>
                  <a:pt x="1949" y="575"/>
                </a:moveTo>
                <a:cubicBezTo>
                  <a:pt x="1949" y="570"/>
                  <a:pt x="1945" y="566"/>
                  <a:pt x="1940" y="566"/>
                </a:cubicBezTo>
                <a:cubicBezTo>
                  <a:pt x="1936" y="566"/>
                  <a:pt x="1932" y="570"/>
                  <a:pt x="1932" y="575"/>
                </a:cubicBezTo>
                <a:cubicBezTo>
                  <a:pt x="1932" y="580"/>
                  <a:pt x="1936" y="584"/>
                  <a:pt x="1940" y="584"/>
                </a:cubicBezTo>
                <a:cubicBezTo>
                  <a:pt x="1945" y="584"/>
                  <a:pt x="1949" y="580"/>
                  <a:pt x="1949" y="575"/>
                </a:cubicBezTo>
                <a:close/>
                <a:moveTo>
                  <a:pt x="1975" y="575"/>
                </a:moveTo>
                <a:cubicBezTo>
                  <a:pt x="1975" y="570"/>
                  <a:pt x="1971" y="566"/>
                  <a:pt x="1966" y="566"/>
                </a:cubicBezTo>
                <a:cubicBezTo>
                  <a:pt x="1961" y="566"/>
                  <a:pt x="1957" y="570"/>
                  <a:pt x="1957" y="575"/>
                </a:cubicBezTo>
                <a:cubicBezTo>
                  <a:pt x="1957" y="580"/>
                  <a:pt x="1961" y="584"/>
                  <a:pt x="1966" y="584"/>
                </a:cubicBezTo>
                <a:cubicBezTo>
                  <a:pt x="1971" y="584"/>
                  <a:pt x="1975" y="580"/>
                  <a:pt x="1975" y="575"/>
                </a:cubicBezTo>
                <a:close/>
                <a:moveTo>
                  <a:pt x="2000" y="575"/>
                </a:moveTo>
                <a:cubicBezTo>
                  <a:pt x="2000" y="570"/>
                  <a:pt x="1997" y="566"/>
                  <a:pt x="1992" y="566"/>
                </a:cubicBezTo>
                <a:cubicBezTo>
                  <a:pt x="1987" y="566"/>
                  <a:pt x="1983" y="570"/>
                  <a:pt x="1983" y="575"/>
                </a:cubicBezTo>
                <a:cubicBezTo>
                  <a:pt x="1983" y="580"/>
                  <a:pt x="1987" y="584"/>
                  <a:pt x="1992" y="584"/>
                </a:cubicBezTo>
                <a:cubicBezTo>
                  <a:pt x="1997" y="584"/>
                  <a:pt x="2000" y="580"/>
                  <a:pt x="2000" y="575"/>
                </a:cubicBezTo>
                <a:close/>
                <a:moveTo>
                  <a:pt x="2026" y="575"/>
                </a:moveTo>
                <a:cubicBezTo>
                  <a:pt x="2026" y="570"/>
                  <a:pt x="2022" y="566"/>
                  <a:pt x="2018" y="566"/>
                </a:cubicBezTo>
                <a:cubicBezTo>
                  <a:pt x="2013" y="566"/>
                  <a:pt x="2009" y="570"/>
                  <a:pt x="2009" y="575"/>
                </a:cubicBezTo>
                <a:cubicBezTo>
                  <a:pt x="2009" y="580"/>
                  <a:pt x="2013" y="584"/>
                  <a:pt x="2018" y="584"/>
                </a:cubicBezTo>
                <a:cubicBezTo>
                  <a:pt x="2022" y="584"/>
                  <a:pt x="2026" y="580"/>
                  <a:pt x="2026" y="575"/>
                </a:cubicBezTo>
                <a:close/>
                <a:moveTo>
                  <a:pt x="2052" y="575"/>
                </a:moveTo>
                <a:cubicBezTo>
                  <a:pt x="2052" y="570"/>
                  <a:pt x="2048" y="566"/>
                  <a:pt x="2043" y="566"/>
                </a:cubicBezTo>
                <a:cubicBezTo>
                  <a:pt x="2039" y="566"/>
                  <a:pt x="2035" y="570"/>
                  <a:pt x="2035" y="575"/>
                </a:cubicBezTo>
                <a:cubicBezTo>
                  <a:pt x="2035" y="580"/>
                  <a:pt x="2039" y="584"/>
                  <a:pt x="2043" y="584"/>
                </a:cubicBezTo>
                <a:cubicBezTo>
                  <a:pt x="2048" y="584"/>
                  <a:pt x="2052" y="580"/>
                  <a:pt x="2052" y="575"/>
                </a:cubicBezTo>
                <a:close/>
                <a:moveTo>
                  <a:pt x="2078" y="575"/>
                </a:moveTo>
                <a:cubicBezTo>
                  <a:pt x="2078" y="570"/>
                  <a:pt x="2074" y="566"/>
                  <a:pt x="2069" y="566"/>
                </a:cubicBezTo>
                <a:cubicBezTo>
                  <a:pt x="2064" y="566"/>
                  <a:pt x="2061" y="570"/>
                  <a:pt x="2061" y="575"/>
                </a:cubicBezTo>
                <a:cubicBezTo>
                  <a:pt x="2061" y="580"/>
                  <a:pt x="2064" y="584"/>
                  <a:pt x="2069" y="584"/>
                </a:cubicBezTo>
                <a:cubicBezTo>
                  <a:pt x="2074" y="584"/>
                  <a:pt x="2078" y="580"/>
                  <a:pt x="2078" y="575"/>
                </a:cubicBezTo>
                <a:close/>
                <a:moveTo>
                  <a:pt x="2103" y="575"/>
                </a:moveTo>
                <a:cubicBezTo>
                  <a:pt x="2103" y="570"/>
                  <a:pt x="2100" y="566"/>
                  <a:pt x="2095" y="566"/>
                </a:cubicBezTo>
                <a:cubicBezTo>
                  <a:pt x="2090" y="566"/>
                  <a:pt x="2086" y="570"/>
                  <a:pt x="2086" y="575"/>
                </a:cubicBezTo>
                <a:cubicBezTo>
                  <a:pt x="2086" y="580"/>
                  <a:pt x="2090" y="584"/>
                  <a:pt x="2095" y="584"/>
                </a:cubicBezTo>
                <a:cubicBezTo>
                  <a:pt x="2100" y="584"/>
                  <a:pt x="2103" y="580"/>
                  <a:pt x="2103" y="575"/>
                </a:cubicBezTo>
                <a:close/>
                <a:moveTo>
                  <a:pt x="2129" y="575"/>
                </a:moveTo>
                <a:cubicBezTo>
                  <a:pt x="2129" y="570"/>
                  <a:pt x="2125" y="566"/>
                  <a:pt x="2121" y="566"/>
                </a:cubicBezTo>
                <a:cubicBezTo>
                  <a:pt x="2116" y="566"/>
                  <a:pt x="2112" y="570"/>
                  <a:pt x="2112" y="575"/>
                </a:cubicBezTo>
                <a:cubicBezTo>
                  <a:pt x="2112" y="580"/>
                  <a:pt x="2116" y="584"/>
                  <a:pt x="2121" y="584"/>
                </a:cubicBezTo>
                <a:cubicBezTo>
                  <a:pt x="2125" y="584"/>
                  <a:pt x="2129" y="580"/>
                  <a:pt x="2129" y="575"/>
                </a:cubicBezTo>
                <a:close/>
                <a:moveTo>
                  <a:pt x="2155" y="575"/>
                </a:moveTo>
                <a:cubicBezTo>
                  <a:pt x="2155" y="570"/>
                  <a:pt x="2151" y="566"/>
                  <a:pt x="2146" y="566"/>
                </a:cubicBezTo>
                <a:cubicBezTo>
                  <a:pt x="2142" y="566"/>
                  <a:pt x="2138" y="570"/>
                  <a:pt x="2138" y="575"/>
                </a:cubicBezTo>
                <a:cubicBezTo>
                  <a:pt x="2138" y="580"/>
                  <a:pt x="2142" y="584"/>
                  <a:pt x="2146" y="584"/>
                </a:cubicBezTo>
                <a:cubicBezTo>
                  <a:pt x="2151" y="584"/>
                  <a:pt x="2155" y="580"/>
                  <a:pt x="2155" y="575"/>
                </a:cubicBezTo>
                <a:close/>
                <a:moveTo>
                  <a:pt x="2181" y="575"/>
                </a:moveTo>
                <a:cubicBezTo>
                  <a:pt x="2181" y="570"/>
                  <a:pt x="2177" y="566"/>
                  <a:pt x="2172" y="566"/>
                </a:cubicBezTo>
                <a:cubicBezTo>
                  <a:pt x="2167" y="566"/>
                  <a:pt x="2164" y="570"/>
                  <a:pt x="2164" y="575"/>
                </a:cubicBezTo>
                <a:cubicBezTo>
                  <a:pt x="2164" y="580"/>
                  <a:pt x="2167" y="584"/>
                  <a:pt x="2172" y="584"/>
                </a:cubicBezTo>
                <a:cubicBezTo>
                  <a:pt x="2177" y="584"/>
                  <a:pt x="2181" y="580"/>
                  <a:pt x="2181" y="575"/>
                </a:cubicBezTo>
                <a:close/>
                <a:moveTo>
                  <a:pt x="2207" y="575"/>
                </a:moveTo>
                <a:cubicBezTo>
                  <a:pt x="2207" y="570"/>
                  <a:pt x="2203" y="566"/>
                  <a:pt x="2198" y="566"/>
                </a:cubicBezTo>
                <a:cubicBezTo>
                  <a:pt x="2193" y="566"/>
                  <a:pt x="2189" y="570"/>
                  <a:pt x="2189" y="575"/>
                </a:cubicBezTo>
                <a:cubicBezTo>
                  <a:pt x="2189" y="580"/>
                  <a:pt x="2193" y="584"/>
                  <a:pt x="2198" y="584"/>
                </a:cubicBezTo>
                <a:cubicBezTo>
                  <a:pt x="2203" y="584"/>
                  <a:pt x="2207" y="580"/>
                  <a:pt x="2207" y="575"/>
                </a:cubicBezTo>
                <a:close/>
                <a:moveTo>
                  <a:pt x="2232" y="575"/>
                </a:moveTo>
                <a:cubicBezTo>
                  <a:pt x="2232" y="570"/>
                  <a:pt x="2228" y="566"/>
                  <a:pt x="2224" y="566"/>
                </a:cubicBezTo>
                <a:cubicBezTo>
                  <a:pt x="2219" y="566"/>
                  <a:pt x="2215" y="570"/>
                  <a:pt x="2215" y="575"/>
                </a:cubicBezTo>
                <a:cubicBezTo>
                  <a:pt x="2215" y="580"/>
                  <a:pt x="2219" y="584"/>
                  <a:pt x="2224" y="584"/>
                </a:cubicBezTo>
                <a:cubicBezTo>
                  <a:pt x="2228" y="584"/>
                  <a:pt x="2232" y="580"/>
                  <a:pt x="2232" y="575"/>
                </a:cubicBezTo>
                <a:close/>
                <a:moveTo>
                  <a:pt x="2258" y="575"/>
                </a:moveTo>
                <a:cubicBezTo>
                  <a:pt x="2258" y="570"/>
                  <a:pt x="2254" y="566"/>
                  <a:pt x="2249" y="566"/>
                </a:cubicBezTo>
                <a:cubicBezTo>
                  <a:pt x="2245" y="566"/>
                  <a:pt x="2241" y="570"/>
                  <a:pt x="2241" y="575"/>
                </a:cubicBezTo>
                <a:cubicBezTo>
                  <a:pt x="2241" y="580"/>
                  <a:pt x="2245" y="584"/>
                  <a:pt x="2249" y="584"/>
                </a:cubicBezTo>
                <a:cubicBezTo>
                  <a:pt x="2254" y="584"/>
                  <a:pt x="2258" y="580"/>
                  <a:pt x="2258" y="575"/>
                </a:cubicBezTo>
                <a:close/>
                <a:moveTo>
                  <a:pt x="2284" y="575"/>
                </a:moveTo>
                <a:cubicBezTo>
                  <a:pt x="2284" y="570"/>
                  <a:pt x="2280" y="566"/>
                  <a:pt x="2275" y="566"/>
                </a:cubicBezTo>
                <a:cubicBezTo>
                  <a:pt x="2270" y="566"/>
                  <a:pt x="2267" y="570"/>
                  <a:pt x="2267" y="575"/>
                </a:cubicBezTo>
                <a:cubicBezTo>
                  <a:pt x="2267" y="580"/>
                  <a:pt x="2270" y="584"/>
                  <a:pt x="2275" y="584"/>
                </a:cubicBezTo>
                <a:cubicBezTo>
                  <a:pt x="2280" y="584"/>
                  <a:pt x="2284" y="580"/>
                  <a:pt x="2284" y="575"/>
                </a:cubicBezTo>
                <a:close/>
                <a:moveTo>
                  <a:pt x="2310" y="575"/>
                </a:moveTo>
                <a:cubicBezTo>
                  <a:pt x="2310" y="570"/>
                  <a:pt x="2306" y="566"/>
                  <a:pt x="2301" y="566"/>
                </a:cubicBezTo>
                <a:cubicBezTo>
                  <a:pt x="2296" y="566"/>
                  <a:pt x="2292" y="570"/>
                  <a:pt x="2292" y="575"/>
                </a:cubicBezTo>
                <a:cubicBezTo>
                  <a:pt x="2292" y="580"/>
                  <a:pt x="2296" y="584"/>
                  <a:pt x="2301" y="584"/>
                </a:cubicBezTo>
                <a:cubicBezTo>
                  <a:pt x="2306" y="584"/>
                  <a:pt x="2310" y="580"/>
                  <a:pt x="2310" y="575"/>
                </a:cubicBezTo>
                <a:close/>
                <a:moveTo>
                  <a:pt x="2335" y="575"/>
                </a:moveTo>
                <a:cubicBezTo>
                  <a:pt x="2335" y="570"/>
                  <a:pt x="2331" y="566"/>
                  <a:pt x="2327" y="566"/>
                </a:cubicBezTo>
                <a:cubicBezTo>
                  <a:pt x="2322" y="566"/>
                  <a:pt x="2318" y="570"/>
                  <a:pt x="2318" y="575"/>
                </a:cubicBezTo>
                <a:cubicBezTo>
                  <a:pt x="2318" y="580"/>
                  <a:pt x="2322" y="584"/>
                  <a:pt x="2327" y="584"/>
                </a:cubicBezTo>
                <a:cubicBezTo>
                  <a:pt x="2331" y="584"/>
                  <a:pt x="2335" y="580"/>
                  <a:pt x="2335" y="575"/>
                </a:cubicBezTo>
                <a:close/>
                <a:moveTo>
                  <a:pt x="2387" y="575"/>
                </a:moveTo>
                <a:cubicBezTo>
                  <a:pt x="2387" y="570"/>
                  <a:pt x="2383" y="566"/>
                  <a:pt x="2378" y="566"/>
                </a:cubicBezTo>
                <a:cubicBezTo>
                  <a:pt x="2373" y="566"/>
                  <a:pt x="2370" y="570"/>
                  <a:pt x="2370" y="575"/>
                </a:cubicBezTo>
                <a:cubicBezTo>
                  <a:pt x="2370" y="580"/>
                  <a:pt x="2373" y="584"/>
                  <a:pt x="2378" y="584"/>
                </a:cubicBezTo>
                <a:cubicBezTo>
                  <a:pt x="2383" y="584"/>
                  <a:pt x="2387" y="580"/>
                  <a:pt x="2387" y="575"/>
                </a:cubicBezTo>
                <a:close/>
                <a:moveTo>
                  <a:pt x="2490" y="575"/>
                </a:moveTo>
                <a:cubicBezTo>
                  <a:pt x="2490" y="570"/>
                  <a:pt x="2486" y="566"/>
                  <a:pt x="2481" y="566"/>
                </a:cubicBezTo>
                <a:cubicBezTo>
                  <a:pt x="2477" y="566"/>
                  <a:pt x="2473" y="570"/>
                  <a:pt x="2473" y="575"/>
                </a:cubicBezTo>
                <a:cubicBezTo>
                  <a:pt x="2473" y="580"/>
                  <a:pt x="2477" y="584"/>
                  <a:pt x="2481" y="584"/>
                </a:cubicBezTo>
                <a:cubicBezTo>
                  <a:pt x="2486" y="584"/>
                  <a:pt x="2490" y="580"/>
                  <a:pt x="2490" y="575"/>
                </a:cubicBezTo>
                <a:close/>
                <a:moveTo>
                  <a:pt x="300" y="601"/>
                </a:moveTo>
                <a:cubicBezTo>
                  <a:pt x="300" y="596"/>
                  <a:pt x="297" y="592"/>
                  <a:pt x="292" y="592"/>
                </a:cubicBezTo>
                <a:cubicBezTo>
                  <a:pt x="287" y="592"/>
                  <a:pt x="283" y="596"/>
                  <a:pt x="283" y="601"/>
                </a:cubicBezTo>
                <a:cubicBezTo>
                  <a:pt x="283" y="606"/>
                  <a:pt x="287" y="609"/>
                  <a:pt x="292" y="609"/>
                </a:cubicBezTo>
                <a:cubicBezTo>
                  <a:pt x="297" y="609"/>
                  <a:pt x="300" y="606"/>
                  <a:pt x="300" y="601"/>
                </a:cubicBezTo>
                <a:close/>
                <a:moveTo>
                  <a:pt x="326" y="601"/>
                </a:moveTo>
                <a:cubicBezTo>
                  <a:pt x="326" y="596"/>
                  <a:pt x="322" y="592"/>
                  <a:pt x="318" y="592"/>
                </a:cubicBezTo>
                <a:cubicBezTo>
                  <a:pt x="313" y="592"/>
                  <a:pt x="309" y="596"/>
                  <a:pt x="309" y="601"/>
                </a:cubicBezTo>
                <a:cubicBezTo>
                  <a:pt x="309" y="606"/>
                  <a:pt x="313" y="609"/>
                  <a:pt x="318" y="609"/>
                </a:cubicBezTo>
                <a:cubicBezTo>
                  <a:pt x="322" y="609"/>
                  <a:pt x="326" y="606"/>
                  <a:pt x="326" y="601"/>
                </a:cubicBezTo>
                <a:close/>
                <a:moveTo>
                  <a:pt x="352" y="601"/>
                </a:moveTo>
                <a:cubicBezTo>
                  <a:pt x="352" y="596"/>
                  <a:pt x="348" y="592"/>
                  <a:pt x="343" y="592"/>
                </a:cubicBezTo>
                <a:cubicBezTo>
                  <a:pt x="339" y="592"/>
                  <a:pt x="335" y="596"/>
                  <a:pt x="335" y="601"/>
                </a:cubicBezTo>
                <a:cubicBezTo>
                  <a:pt x="335" y="606"/>
                  <a:pt x="339" y="609"/>
                  <a:pt x="343" y="609"/>
                </a:cubicBezTo>
                <a:cubicBezTo>
                  <a:pt x="348" y="609"/>
                  <a:pt x="352" y="606"/>
                  <a:pt x="352" y="601"/>
                </a:cubicBezTo>
                <a:close/>
                <a:moveTo>
                  <a:pt x="378" y="601"/>
                </a:moveTo>
                <a:cubicBezTo>
                  <a:pt x="378" y="596"/>
                  <a:pt x="374" y="592"/>
                  <a:pt x="369" y="592"/>
                </a:cubicBezTo>
                <a:cubicBezTo>
                  <a:pt x="364" y="592"/>
                  <a:pt x="360" y="596"/>
                  <a:pt x="360" y="601"/>
                </a:cubicBezTo>
                <a:cubicBezTo>
                  <a:pt x="360" y="606"/>
                  <a:pt x="364" y="609"/>
                  <a:pt x="369" y="609"/>
                </a:cubicBezTo>
                <a:cubicBezTo>
                  <a:pt x="374" y="609"/>
                  <a:pt x="378" y="606"/>
                  <a:pt x="378" y="601"/>
                </a:cubicBezTo>
                <a:close/>
                <a:moveTo>
                  <a:pt x="403" y="601"/>
                </a:moveTo>
                <a:cubicBezTo>
                  <a:pt x="403" y="596"/>
                  <a:pt x="400" y="592"/>
                  <a:pt x="395" y="592"/>
                </a:cubicBezTo>
                <a:cubicBezTo>
                  <a:pt x="390" y="592"/>
                  <a:pt x="386" y="596"/>
                  <a:pt x="386" y="601"/>
                </a:cubicBezTo>
                <a:cubicBezTo>
                  <a:pt x="386" y="606"/>
                  <a:pt x="390" y="609"/>
                  <a:pt x="395" y="609"/>
                </a:cubicBezTo>
                <a:cubicBezTo>
                  <a:pt x="400" y="609"/>
                  <a:pt x="403" y="606"/>
                  <a:pt x="403" y="601"/>
                </a:cubicBezTo>
                <a:close/>
                <a:moveTo>
                  <a:pt x="429" y="601"/>
                </a:moveTo>
                <a:cubicBezTo>
                  <a:pt x="429" y="596"/>
                  <a:pt x="425" y="592"/>
                  <a:pt x="421" y="592"/>
                </a:cubicBezTo>
                <a:cubicBezTo>
                  <a:pt x="416" y="592"/>
                  <a:pt x="412" y="596"/>
                  <a:pt x="412" y="601"/>
                </a:cubicBezTo>
                <a:cubicBezTo>
                  <a:pt x="412" y="606"/>
                  <a:pt x="416" y="609"/>
                  <a:pt x="421" y="609"/>
                </a:cubicBezTo>
                <a:cubicBezTo>
                  <a:pt x="425" y="609"/>
                  <a:pt x="429" y="606"/>
                  <a:pt x="429" y="601"/>
                </a:cubicBezTo>
                <a:close/>
                <a:moveTo>
                  <a:pt x="455" y="601"/>
                </a:moveTo>
                <a:cubicBezTo>
                  <a:pt x="455" y="596"/>
                  <a:pt x="451" y="592"/>
                  <a:pt x="446" y="592"/>
                </a:cubicBezTo>
                <a:cubicBezTo>
                  <a:pt x="442" y="592"/>
                  <a:pt x="438" y="596"/>
                  <a:pt x="438" y="601"/>
                </a:cubicBezTo>
                <a:cubicBezTo>
                  <a:pt x="438" y="606"/>
                  <a:pt x="442" y="609"/>
                  <a:pt x="446" y="609"/>
                </a:cubicBezTo>
                <a:cubicBezTo>
                  <a:pt x="451" y="609"/>
                  <a:pt x="455" y="606"/>
                  <a:pt x="455" y="601"/>
                </a:cubicBezTo>
                <a:close/>
                <a:moveTo>
                  <a:pt x="481" y="601"/>
                </a:moveTo>
                <a:cubicBezTo>
                  <a:pt x="481" y="596"/>
                  <a:pt x="477" y="592"/>
                  <a:pt x="472" y="592"/>
                </a:cubicBezTo>
                <a:cubicBezTo>
                  <a:pt x="467" y="592"/>
                  <a:pt x="463" y="596"/>
                  <a:pt x="463" y="601"/>
                </a:cubicBezTo>
                <a:cubicBezTo>
                  <a:pt x="463" y="606"/>
                  <a:pt x="467" y="609"/>
                  <a:pt x="472" y="609"/>
                </a:cubicBezTo>
                <a:cubicBezTo>
                  <a:pt x="477" y="609"/>
                  <a:pt x="481" y="606"/>
                  <a:pt x="481" y="601"/>
                </a:cubicBezTo>
                <a:close/>
                <a:moveTo>
                  <a:pt x="506" y="601"/>
                </a:moveTo>
                <a:cubicBezTo>
                  <a:pt x="506" y="596"/>
                  <a:pt x="503" y="592"/>
                  <a:pt x="498" y="592"/>
                </a:cubicBezTo>
                <a:cubicBezTo>
                  <a:pt x="493" y="592"/>
                  <a:pt x="489" y="596"/>
                  <a:pt x="489" y="601"/>
                </a:cubicBezTo>
                <a:cubicBezTo>
                  <a:pt x="489" y="606"/>
                  <a:pt x="493" y="609"/>
                  <a:pt x="498" y="609"/>
                </a:cubicBezTo>
                <a:cubicBezTo>
                  <a:pt x="503" y="609"/>
                  <a:pt x="506" y="606"/>
                  <a:pt x="506" y="601"/>
                </a:cubicBezTo>
                <a:close/>
                <a:moveTo>
                  <a:pt x="532" y="601"/>
                </a:moveTo>
                <a:cubicBezTo>
                  <a:pt x="532" y="596"/>
                  <a:pt x="528" y="592"/>
                  <a:pt x="524" y="592"/>
                </a:cubicBezTo>
                <a:cubicBezTo>
                  <a:pt x="519" y="592"/>
                  <a:pt x="515" y="596"/>
                  <a:pt x="515" y="601"/>
                </a:cubicBezTo>
                <a:cubicBezTo>
                  <a:pt x="515" y="606"/>
                  <a:pt x="519" y="609"/>
                  <a:pt x="524" y="609"/>
                </a:cubicBezTo>
                <a:cubicBezTo>
                  <a:pt x="528" y="609"/>
                  <a:pt x="532" y="606"/>
                  <a:pt x="532" y="601"/>
                </a:cubicBezTo>
                <a:close/>
                <a:moveTo>
                  <a:pt x="558" y="601"/>
                </a:moveTo>
                <a:cubicBezTo>
                  <a:pt x="558" y="596"/>
                  <a:pt x="554" y="592"/>
                  <a:pt x="549" y="592"/>
                </a:cubicBezTo>
                <a:cubicBezTo>
                  <a:pt x="545" y="592"/>
                  <a:pt x="541" y="596"/>
                  <a:pt x="541" y="601"/>
                </a:cubicBezTo>
                <a:cubicBezTo>
                  <a:pt x="541" y="606"/>
                  <a:pt x="545" y="609"/>
                  <a:pt x="549" y="609"/>
                </a:cubicBezTo>
                <a:cubicBezTo>
                  <a:pt x="554" y="609"/>
                  <a:pt x="558" y="606"/>
                  <a:pt x="558" y="601"/>
                </a:cubicBezTo>
                <a:close/>
                <a:moveTo>
                  <a:pt x="584" y="601"/>
                </a:moveTo>
                <a:cubicBezTo>
                  <a:pt x="584" y="596"/>
                  <a:pt x="580" y="592"/>
                  <a:pt x="575" y="592"/>
                </a:cubicBezTo>
                <a:cubicBezTo>
                  <a:pt x="570" y="592"/>
                  <a:pt x="567" y="596"/>
                  <a:pt x="567" y="601"/>
                </a:cubicBezTo>
                <a:cubicBezTo>
                  <a:pt x="567" y="606"/>
                  <a:pt x="570" y="609"/>
                  <a:pt x="575" y="609"/>
                </a:cubicBezTo>
                <a:cubicBezTo>
                  <a:pt x="580" y="609"/>
                  <a:pt x="584" y="606"/>
                  <a:pt x="584" y="601"/>
                </a:cubicBezTo>
                <a:close/>
                <a:moveTo>
                  <a:pt x="609" y="601"/>
                </a:moveTo>
                <a:cubicBezTo>
                  <a:pt x="609" y="596"/>
                  <a:pt x="606" y="592"/>
                  <a:pt x="601" y="592"/>
                </a:cubicBezTo>
                <a:cubicBezTo>
                  <a:pt x="596" y="592"/>
                  <a:pt x="592" y="596"/>
                  <a:pt x="592" y="601"/>
                </a:cubicBezTo>
                <a:cubicBezTo>
                  <a:pt x="592" y="606"/>
                  <a:pt x="596" y="609"/>
                  <a:pt x="601" y="609"/>
                </a:cubicBezTo>
                <a:cubicBezTo>
                  <a:pt x="606" y="609"/>
                  <a:pt x="609" y="606"/>
                  <a:pt x="609" y="601"/>
                </a:cubicBezTo>
                <a:close/>
                <a:moveTo>
                  <a:pt x="635" y="601"/>
                </a:moveTo>
                <a:cubicBezTo>
                  <a:pt x="635" y="596"/>
                  <a:pt x="631" y="592"/>
                  <a:pt x="627" y="592"/>
                </a:cubicBezTo>
                <a:cubicBezTo>
                  <a:pt x="622" y="592"/>
                  <a:pt x="618" y="596"/>
                  <a:pt x="618" y="601"/>
                </a:cubicBezTo>
                <a:cubicBezTo>
                  <a:pt x="618" y="606"/>
                  <a:pt x="622" y="609"/>
                  <a:pt x="627" y="609"/>
                </a:cubicBezTo>
                <a:cubicBezTo>
                  <a:pt x="631" y="609"/>
                  <a:pt x="635" y="606"/>
                  <a:pt x="635" y="601"/>
                </a:cubicBezTo>
                <a:close/>
                <a:moveTo>
                  <a:pt x="687" y="601"/>
                </a:moveTo>
                <a:cubicBezTo>
                  <a:pt x="687" y="596"/>
                  <a:pt x="683" y="592"/>
                  <a:pt x="678" y="592"/>
                </a:cubicBezTo>
                <a:cubicBezTo>
                  <a:pt x="673" y="592"/>
                  <a:pt x="670" y="596"/>
                  <a:pt x="670" y="601"/>
                </a:cubicBezTo>
                <a:cubicBezTo>
                  <a:pt x="670" y="606"/>
                  <a:pt x="673" y="609"/>
                  <a:pt x="678" y="609"/>
                </a:cubicBezTo>
                <a:cubicBezTo>
                  <a:pt x="683" y="609"/>
                  <a:pt x="687" y="606"/>
                  <a:pt x="687" y="601"/>
                </a:cubicBezTo>
                <a:close/>
                <a:moveTo>
                  <a:pt x="712" y="601"/>
                </a:moveTo>
                <a:cubicBezTo>
                  <a:pt x="712" y="596"/>
                  <a:pt x="709" y="592"/>
                  <a:pt x="704" y="592"/>
                </a:cubicBezTo>
                <a:cubicBezTo>
                  <a:pt x="699" y="592"/>
                  <a:pt x="695" y="596"/>
                  <a:pt x="695" y="601"/>
                </a:cubicBezTo>
                <a:cubicBezTo>
                  <a:pt x="695" y="606"/>
                  <a:pt x="699" y="609"/>
                  <a:pt x="704" y="609"/>
                </a:cubicBezTo>
                <a:cubicBezTo>
                  <a:pt x="709" y="609"/>
                  <a:pt x="712" y="606"/>
                  <a:pt x="712" y="601"/>
                </a:cubicBezTo>
                <a:close/>
                <a:moveTo>
                  <a:pt x="738" y="601"/>
                </a:moveTo>
                <a:cubicBezTo>
                  <a:pt x="738" y="596"/>
                  <a:pt x="734" y="592"/>
                  <a:pt x="730" y="592"/>
                </a:cubicBezTo>
                <a:cubicBezTo>
                  <a:pt x="725" y="592"/>
                  <a:pt x="721" y="596"/>
                  <a:pt x="721" y="601"/>
                </a:cubicBezTo>
                <a:cubicBezTo>
                  <a:pt x="721" y="606"/>
                  <a:pt x="725" y="609"/>
                  <a:pt x="730" y="609"/>
                </a:cubicBezTo>
                <a:cubicBezTo>
                  <a:pt x="734" y="609"/>
                  <a:pt x="738" y="606"/>
                  <a:pt x="738" y="601"/>
                </a:cubicBezTo>
                <a:close/>
                <a:moveTo>
                  <a:pt x="764" y="601"/>
                </a:moveTo>
                <a:cubicBezTo>
                  <a:pt x="764" y="596"/>
                  <a:pt x="760" y="592"/>
                  <a:pt x="755" y="592"/>
                </a:cubicBezTo>
                <a:cubicBezTo>
                  <a:pt x="751" y="592"/>
                  <a:pt x="747" y="596"/>
                  <a:pt x="747" y="601"/>
                </a:cubicBezTo>
                <a:cubicBezTo>
                  <a:pt x="747" y="606"/>
                  <a:pt x="751" y="609"/>
                  <a:pt x="755" y="609"/>
                </a:cubicBezTo>
                <a:cubicBezTo>
                  <a:pt x="760" y="609"/>
                  <a:pt x="764" y="606"/>
                  <a:pt x="764" y="601"/>
                </a:cubicBezTo>
                <a:close/>
                <a:moveTo>
                  <a:pt x="790" y="601"/>
                </a:moveTo>
                <a:cubicBezTo>
                  <a:pt x="790" y="596"/>
                  <a:pt x="786" y="592"/>
                  <a:pt x="781" y="592"/>
                </a:cubicBezTo>
                <a:cubicBezTo>
                  <a:pt x="776" y="592"/>
                  <a:pt x="773" y="596"/>
                  <a:pt x="773" y="601"/>
                </a:cubicBezTo>
                <a:cubicBezTo>
                  <a:pt x="773" y="606"/>
                  <a:pt x="776" y="609"/>
                  <a:pt x="781" y="609"/>
                </a:cubicBezTo>
                <a:cubicBezTo>
                  <a:pt x="786" y="609"/>
                  <a:pt x="790" y="606"/>
                  <a:pt x="790" y="601"/>
                </a:cubicBezTo>
                <a:close/>
                <a:moveTo>
                  <a:pt x="816" y="601"/>
                </a:moveTo>
                <a:cubicBezTo>
                  <a:pt x="816" y="596"/>
                  <a:pt x="812" y="592"/>
                  <a:pt x="807" y="592"/>
                </a:cubicBezTo>
                <a:cubicBezTo>
                  <a:pt x="802" y="592"/>
                  <a:pt x="798" y="596"/>
                  <a:pt x="798" y="601"/>
                </a:cubicBezTo>
                <a:cubicBezTo>
                  <a:pt x="798" y="606"/>
                  <a:pt x="802" y="609"/>
                  <a:pt x="807" y="609"/>
                </a:cubicBezTo>
                <a:cubicBezTo>
                  <a:pt x="812" y="609"/>
                  <a:pt x="816" y="606"/>
                  <a:pt x="816" y="601"/>
                </a:cubicBezTo>
                <a:close/>
                <a:moveTo>
                  <a:pt x="841" y="601"/>
                </a:moveTo>
                <a:cubicBezTo>
                  <a:pt x="841" y="596"/>
                  <a:pt x="837" y="592"/>
                  <a:pt x="833" y="592"/>
                </a:cubicBezTo>
                <a:cubicBezTo>
                  <a:pt x="828" y="592"/>
                  <a:pt x="824" y="596"/>
                  <a:pt x="824" y="601"/>
                </a:cubicBezTo>
                <a:cubicBezTo>
                  <a:pt x="824" y="606"/>
                  <a:pt x="828" y="609"/>
                  <a:pt x="833" y="609"/>
                </a:cubicBezTo>
                <a:cubicBezTo>
                  <a:pt x="837" y="609"/>
                  <a:pt x="841" y="606"/>
                  <a:pt x="841" y="601"/>
                </a:cubicBezTo>
                <a:close/>
                <a:moveTo>
                  <a:pt x="1202" y="601"/>
                </a:moveTo>
                <a:cubicBezTo>
                  <a:pt x="1202" y="596"/>
                  <a:pt x="1198" y="592"/>
                  <a:pt x="1193" y="592"/>
                </a:cubicBezTo>
                <a:cubicBezTo>
                  <a:pt x="1189" y="592"/>
                  <a:pt x="1185" y="596"/>
                  <a:pt x="1185" y="601"/>
                </a:cubicBezTo>
                <a:cubicBezTo>
                  <a:pt x="1185" y="606"/>
                  <a:pt x="1189" y="609"/>
                  <a:pt x="1193" y="609"/>
                </a:cubicBezTo>
                <a:cubicBezTo>
                  <a:pt x="1198" y="609"/>
                  <a:pt x="1202" y="606"/>
                  <a:pt x="1202" y="601"/>
                </a:cubicBezTo>
                <a:close/>
                <a:moveTo>
                  <a:pt x="1253" y="601"/>
                </a:moveTo>
                <a:cubicBezTo>
                  <a:pt x="1253" y="596"/>
                  <a:pt x="1250" y="592"/>
                  <a:pt x="1245" y="592"/>
                </a:cubicBezTo>
                <a:cubicBezTo>
                  <a:pt x="1240" y="592"/>
                  <a:pt x="1236" y="596"/>
                  <a:pt x="1236" y="601"/>
                </a:cubicBezTo>
                <a:cubicBezTo>
                  <a:pt x="1236" y="606"/>
                  <a:pt x="1240" y="609"/>
                  <a:pt x="1245" y="609"/>
                </a:cubicBezTo>
                <a:cubicBezTo>
                  <a:pt x="1250" y="609"/>
                  <a:pt x="1253" y="606"/>
                  <a:pt x="1253" y="601"/>
                </a:cubicBezTo>
                <a:close/>
                <a:moveTo>
                  <a:pt x="1305" y="601"/>
                </a:moveTo>
                <a:cubicBezTo>
                  <a:pt x="1305" y="596"/>
                  <a:pt x="1301" y="592"/>
                  <a:pt x="1296" y="592"/>
                </a:cubicBezTo>
                <a:cubicBezTo>
                  <a:pt x="1292" y="592"/>
                  <a:pt x="1288" y="596"/>
                  <a:pt x="1288" y="601"/>
                </a:cubicBezTo>
                <a:cubicBezTo>
                  <a:pt x="1288" y="606"/>
                  <a:pt x="1292" y="609"/>
                  <a:pt x="1296" y="609"/>
                </a:cubicBezTo>
                <a:cubicBezTo>
                  <a:pt x="1301" y="609"/>
                  <a:pt x="1305" y="606"/>
                  <a:pt x="1305" y="601"/>
                </a:cubicBezTo>
                <a:close/>
                <a:moveTo>
                  <a:pt x="1331" y="601"/>
                </a:moveTo>
                <a:cubicBezTo>
                  <a:pt x="1331" y="596"/>
                  <a:pt x="1327" y="592"/>
                  <a:pt x="1322" y="592"/>
                </a:cubicBezTo>
                <a:cubicBezTo>
                  <a:pt x="1317" y="592"/>
                  <a:pt x="1314" y="596"/>
                  <a:pt x="1314" y="601"/>
                </a:cubicBezTo>
                <a:cubicBezTo>
                  <a:pt x="1314" y="606"/>
                  <a:pt x="1317" y="609"/>
                  <a:pt x="1322" y="609"/>
                </a:cubicBezTo>
                <a:cubicBezTo>
                  <a:pt x="1327" y="609"/>
                  <a:pt x="1331" y="606"/>
                  <a:pt x="1331" y="601"/>
                </a:cubicBezTo>
                <a:close/>
                <a:moveTo>
                  <a:pt x="1356" y="601"/>
                </a:moveTo>
                <a:cubicBezTo>
                  <a:pt x="1356" y="596"/>
                  <a:pt x="1353" y="592"/>
                  <a:pt x="1348" y="592"/>
                </a:cubicBezTo>
                <a:cubicBezTo>
                  <a:pt x="1343" y="592"/>
                  <a:pt x="1339" y="596"/>
                  <a:pt x="1339" y="601"/>
                </a:cubicBezTo>
                <a:cubicBezTo>
                  <a:pt x="1339" y="606"/>
                  <a:pt x="1343" y="609"/>
                  <a:pt x="1348" y="609"/>
                </a:cubicBezTo>
                <a:cubicBezTo>
                  <a:pt x="1353" y="609"/>
                  <a:pt x="1356" y="606"/>
                  <a:pt x="1356" y="601"/>
                </a:cubicBezTo>
                <a:close/>
                <a:moveTo>
                  <a:pt x="1382" y="601"/>
                </a:moveTo>
                <a:cubicBezTo>
                  <a:pt x="1382" y="596"/>
                  <a:pt x="1378" y="592"/>
                  <a:pt x="1374" y="592"/>
                </a:cubicBezTo>
                <a:cubicBezTo>
                  <a:pt x="1369" y="592"/>
                  <a:pt x="1365" y="596"/>
                  <a:pt x="1365" y="601"/>
                </a:cubicBezTo>
                <a:cubicBezTo>
                  <a:pt x="1365" y="606"/>
                  <a:pt x="1369" y="609"/>
                  <a:pt x="1374" y="609"/>
                </a:cubicBezTo>
                <a:cubicBezTo>
                  <a:pt x="1378" y="609"/>
                  <a:pt x="1382" y="606"/>
                  <a:pt x="1382" y="601"/>
                </a:cubicBezTo>
                <a:close/>
                <a:moveTo>
                  <a:pt x="1408" y="601"/>
                </a:moveTo>
                <a:cubicBezTo>
                  <a:pt x="1408" y="596"/>
                  <a:pt x="1404" y="592"/>
                  <a:pt x="1399" y="592"/>
                </a:cubicBezTo>
                <a:cubicBezTo>
                  <a:pt x="1395" y="592"/>
                  <a:pt x="1391" y="596"/>
                  <a:pt x="1391" y="601"/>
                </a:cubicBezTo>
                <a:cubicBezTo>
                  <a:pt x="1391" y="606"/>
                  <a:pt x="1395" y="609"/>
                  <a:pt x="1399" y="609"/>
                </a:cubicBezTo>
                <a:cubicBezTo>
                  <a:pt x="1404" y="609"/>
                  <a:pt x="1408" y="606"/>
                  <a:pt x="1408" y="601"/>
                </a:cubicBezTo>
                <a:close/>
                <a:moveTo>
                  <a:pt x="1434" y="601"/>
                </a:moveTo>
                <a:cubicBezTo>
                  <a:pt x="1434" y="596"/>
                  <a:pt x="1430" y="592"/>
                  <a:pt x="1425" y="592"/>
                </a:cubicBezTo>
                <a:cubicBezTo>
                  <a:pt x="1420" y="592"/>
                  <a:pt x="1417" y="596"/>
                  <a:pt x="1417" y="601"/>
                </a:cubicBezTo>
                <a:cubicBezTo>
                  <a:pt x="1417" y="606"/>
                  <a:pt x="1420" y="609"/>
                  <a:pt x="1425" y="609"/>
                </a:cubicBezTo>
                <a:cubicBezTo>
                  <a:pt x="1430" y="609"/>
                  <a:pt x="1434" y="606"/>
                  <a:pt x="1434" y="601"/>
                </a:cubicBezTo>
                <a:close/>
                <a:moveTo>
                  <a:pt x="1459" y="601"/>
                </a:moveTo>
                <a:cubicBezTo>
                  <a:pt x="1459" y="596"/>
                  <a:pt x="1456" y="592"/>
                  <a:pt x="1451" y="592"/>
                </a:cubicBezTo>
                <a:cubicBezTo>
                  <a:pt x="1446" y="592"/>
                  <a:pt x="1442" y="596"/>
                  <a:pt x="1442" y="601"/>
                </a:cubicBezTo>
                <a:cubicBezTo>
                  <a:pt x="1442" y="606"/>
                  <a:pt x="1446" y="609"/>
                  <a:pt x="1451" y="609"/>
                </a:cubicBezTo>
                <a:cubicBezTo>
                  <a:pt x="1456" y="609"/>
                  <a:pt x="1459" y="606"/>
                  <a:pt x="1459" y="601"/>
                </a:cubicBezTo>
                <a:close/>
                <a:moveTo>
                  <a:pt x="1485" y="601"/>
                </a:moveTo>
                <a:cubicBezTo>
                  <a:pt x="1485" y="596"/>
                  <a:pt x="1481" y="592"/>
                  <a:pt x="1477" y="592"/>
                </a:cubicBezTo>
                <a:cubicBezTo>
                  <a:pt x="1472" y="592"/>
                  <a:pt x="1468" y="596"/>
                  <a:pt x="1468" y="601"/>
                </a:cubicBezTo>
                <a:cubicBezTo>
                  <a:pt x="1468" y="606"/>
                  <a:pt x="1472" y="609"/>
                  <a:pt x="1477" y="609"/>
                </a:cubicBezTo>
                <a:cubicBezTo>
                  <a:pt x="1481" y="609"/>
                  <a:pt x="1485" y="606"/>
                  <a:pt x="1485" y="601"/>
                </a:cubicBezTo>
                <a:close/>
                <a:moveTo>
                  <a:pt x="1511" y="601"/>
                </a:moveTo>
                <a:cubicBezTo>
                  <a:pt x="1511" y="596"/>
                  <a:pt x="1507" y="592"/>
                  <a:pt x="1502" y="592"/>
                </a:cubicBezTo>
                <a:cubicBezTo>
                  <a:pt x="1498" y="592"/>
                  <a:pt x="1494" y="596"/>
                  <a:pt x="1494" y="601"/>
                </a:cubicBezTo>
                <a:cubicBezTo>
                  <a:pt x="1494" y="606"/>
                  <a:pt x="1498" y="609"/>
                  <a:pt x="1502" y="609"/>
                </a:cubicBezTo>
                <a:cubicBezTo>
                  <a:pt x="1507" y="609"/>
                  <a:pt x="1511" y="606"/>
                  <a:pt x="1511" y="601"/>
                </a:cubicBezTo>
                <a:close/>
                <a:moveTo>
                  <a:pt x="1537" y="601"/>
                </a:moveTo>
                <a:cubicBezTo>
                  <a:pt x="1537" y="596"/>
                  <a:pt x="1533" y="592"/>
                  <a:pt x="1528" y="592"/>
                </a:cubicBezTo>
                <a:cubicBezTo>
                  <a:pt x="1523" y="592"/>
                  <a:pt x="1520" y="596"/>
                  <a:pt x="1520" y="601"/>
                </a:cubicBezTo>
                <a:cubicBezTo>
                  <a:pt x="1520" y="606"/>
                  <a:pt x="1523" y="609"/>
                  <a:pt x="1528" y="609"/>
                </a:cubicBezTo>
                <a:cubicBezTo>
                  <a:pt x="1533" y="609"/>
                  <a:pt x="1537" y="606"/>
                  <a:pt x="1537" y="601"/>
                </a:cubicBezTo>
                <a:close/>
                <a:moveTo>
                  <a:pt x="1563" y="601"/>
                </a:moveTo>
                <a:cubicBezTo>
                  <a:pt x="1563" y="596"/>
                  <a:pt x="1559" y="592"/>
                  <a:pt x="1554" y="592"/>
                </a:cubicBezTo>
                <a:cubicBezTo>
                  <a:pt x="1549" y="592"/>
                  <a:pt x="1545" y="596"/>
                  <a:pt x="1545" y="601"/>
                </a:cubicBezTo>
                <a:cubicBezTo>
                  <a:pt x="1545" y="606"/>
                  <a:pt x="1549" y="609"/>
                  <a:pt x="1554" y="609"/>
                </a:cubicBezTo>
                <a:cubicBezTo>
                  <a:pt x="1559" y="609"/>
                  <a:pt x="1563" y="606"/>
                  <a:pt x="1563" y="601"/>
                </a:cubicBezTo>
                <a:close/>
                <a:moveTo>
                  <a:pt x="1588" y="601"/>
                </a:moveTo>
                <a:cubicBezTo>
                  <a:pt x="1588" y="596"/>
                  <a:pt x="1584" y="592"/>
                  <a:pt x="1580" y="592"/>
                </a:cubicBezTo>
                <a:cubicBezTo>
                  <a:pt x="1575" y="592"/>
                  <a:pt x="1571" y="596"/>
                  <a:pt x="1571" y="601"/>
                </a:cubicBezTo>
                <a:cubicBezTo>
                  <a:pt x="1571" y="606"/>
                  <a:pt x="1575" y="609"/>
                  <a:pt x="1580" y="609"/>
                </a:cubicBezTo>
                <a:cubicBezTo>
                  <a:pt x="1584" y="609"/>
                  <a:pt x="1588" y="606"/>
                  <a:pt x="1588" y="601"/>
                </a:cubicBezTo>
                <a:close/>
                <a:moveTo>
                  <a:pt x="1614" y="601"/>
                </a:moveTo>
                <a:cubicBezTo>
                  <a:pt x="1614" y="596"/>
                  <a:pt x="1610" y="592"/>
                  <a:pt x="1605" y="592"/>
                </a:cubicBezTo>
                <a:cubicBezTo>
                  <a:pt x="1601" y="592"/>
                  <a:pt x="1597" y="596"/>
                  <a:pt x="1597" y="601"/>
                </a:cubicBezTo>
                <a:cubicBezTo>
                  <a:pt x="1597" y="606"/>
                  <a:pt x="1601" y="609"/>
                  <a:pt x="1605" y="609"/>
                </a:cubicBezTo>
                <a:cubicBezTo>
                  <a:pt x="1610" y="609"/>
                  <a:pt x="1614" y="606"/>
                  <a:pt x="1614" y="601"/>
                </a:cubicBezTo>
                <a:close/>
                <a:moveTo>
                  <a:pt x="1640" y="601"/>
                </a:moveTo>
                <a:cubicBezTo>
                  <a:pt x="1640" y="596"/>
                  <a:pt x="1636" y="592"/>
                  <a:pt x="1631" y="592"/>
                </a:cubicBezTo>
                <a:cubicBezTo>
                  <a:pt x="1626" y="592"/>
                  <a:pt x="1623" y="596"/>
                  <a:pt x="1623" y="601"/>
                </a:cubicBezTo>
                <a:cubicBezTo>
                  <a:pt x="1623" y="606"/>
                  <a:pt x="1626" y="609"/>
                  <a:pt x="1631" y="609"/>
                </a:cubicBezTo>
                <a:cubicBezTo>
                  <a:pt x="1636" y="609"/>
                  <a:pt x="1640" y="606"/>
                  <a:pt x="1640" y="601"/>
                </a:cubicBezTo>
                <a:close/>
                <a:moveTo>
                  <a:pt x="1666" y="601"/>
                </a:moveTo>
                <a:cubicBezTo>
                  <a:pt x="1666" y="596"/>
                  <a:pt x="1662" y="592"/>
                  <a:pt x="1657" y="592"/>
                </a:cubicBezTo>
                <a:cubicBezTo>
                  <a:pt x="1652" y="592"/>
                  <a:pt x="1648" y="596"/>
                  <a:pt x="1648" y="601"/>
                </a:cubicBezTo>
                <a:cubicBezTo>
                  <a:pt x="1648" y="606"/>
                  <a:pt x="1652" y="609"/>
                  <a:pt x="1657" y="609"/>
                </a:cubicBezTo>
                <a:cubicBezTo>
                  <a:pt x="1662" y="609"/>
                  <a:pt x="1666" y="606"/>
                  <a:pt x="1666" y="601"/>
                </a:cubicBezTo>
                <a:close/>
                <a:moveTo>
                  <a:pt x="1691" y="601"/>
                </a:moveTo>
                <a:cubicBezTo>
                  <a:pt x="1691" y="596"/>
                  <a:pt x="1687" y="592"/>
                  <a:pt x="1683" y="592"/>
                </a:cubicBezTo>
                <a:cubicBezTo>
                  <a:pt x="1678" y="592"/>
                  <a:pt x="1674" y="596"/>
                  <a:pt x="1674" y="601"/>
                </a:cubicBezTo>
                <a:cubicBezTo>
                  <a:pt x="1674" y="606"/>
                  <a:pt x="1678" y="609"/>
                  <a:pt x="1683" y="609"/>
                </a:cubicBezTo>
                <a:cubicBezTo>
                  <a:pt x="1687" y="609"/>
                  <a:pt x="1691" y="606"/>
                  <a:pt x="1691" y="601"/>
                </a:cubicBezTo>
                <a:close/>
                <a:moveTo>
                  <a:pt x="1717" y="601"/>
                </a:moveTo>
                <a:cubicBezTo>
                  <a:pt x="1717" y="596"/>
                  <a:pt x="1713" y="592"/>
                  <a:pt x="1708" y="592"/>
                </a:cubicBezTo>
                <a:cubicBezTo>
                  <a:pt x="1704" y="592"/>
                  <a:pt x="1700" y="596"/>
                  <a:pt x="1700" y="601"/>
                </a:cubicBezTo>
                <a:cubicBezTo>
                  <a:pt x="1700" y="606"/>
                  <a:pt x="1704" y="609"/>
                  <a:pt x="1708" y="609"/>
                </a:cubicBezTo>
                <a:cubicBezTo>
                  <a:pt x="1713" y="609"/>
                  <a:pt x="1717" y="606"/>
                  <a:pt x="1717" y="601"/>
                </a:cubicBezTo>
                <a:close/>
                <a:moveTo>
                  <a:pt x="1743" y="601"/>
                </a:moveTo>
                <a:cubicBezTo>
                  <a:pt x="1743" y="596"/>
                  <a:pt x="1739" y="592"/>
                  <a:pt x="1734" y="592"/>
                </a:cubicBezTo>
                <a:cubicBezTo>
                  <a:pt x="1730" y="592"/>
                  <a:pt x="1726" y="596"/>
                  <a:pt x="1726" y="601"/>
                </a:cubicBezTo>
                <a:cubicBezTo>
                  <a:pt x="1726" y="606"/>
                  <a:pt x="1730" y="609"/>
                  <a:pt x="1734" y="609"/>
                </a:cubicBezTo>
                <a:cubicBezTo>
                  <a:pt x="1739" y="609"/>
                  <a:pt x="1743" y="606"/>
                  <a:pt x="1743" y="601"/>
                </a:cubicBezTo>
                <a:close/>
                <a:moveTo>
                  <a:pt x="1769" y="601"/>
                </a:moveTo>
                <a:cubicBezTo>
                  <a:pt x="1769" y="596"/>
                  <a:pt x="1765" y="592"/>
                  <a:pt x="1760" y="592"/>
                </a:cubicBezTo>
                <a:cubicBezTo>
                  <a:pt x="1755" y="592"/>
                  <a:pt x="1751" y="596"/>
                  <a:pt x="1751" y="601"/>
                </a:cubicBezTo>
                <a:cubicBezTo>
                  <a:pt x="1751" y="606"/>
                  <a:pt x="1755" y="609"/>
                  <a:pt x="1760" y="609"/>
                </a:cubicBezTo>
                <a:cubicBezTo>
                  <a:pt x="1765" y="609"/>
                  <a:pt x="1769" y="606"/>
                  <a:pt x="1769" y="601"/>
                </a:cubicBezTo>
                <a:close/>
                <a:moveTo>
                  <a:pt x="1794" y="601"/>
                </a:moveTo>
                <a:cubicBezTo>
                  <a:pt x="1794" y="596"/>
                  <a:pt x="1791" y="592"/>
                  <a:pt x="1786" y="592"/>
                </a:cubicBezTo>
                <a:cubicBezTo>
                  <a:pt x="1781" y="592"/>
                  <a:pt x="1777" y="596"/>
                  <a:pt x="1777" y="601"/>
                </a:cubicBezTo>
                <a:cubicBezTo>
                  <a:pt x="1777" y="606"/>
                  <a:pt x="1781" y="609"/>
                  <a:pt x="1786" y="609"/>
                </a:cubicBezTo>
                <a:cubicBezTo>
                  <a:pt x="1791" y="609"/>
                  <a:pt x="1794" y="606"/>
                  <a:pt x="1794" y="601"/>
                </a:cubicBezTo>
                <a:close/>
                <a:moveTo>
                  <a:pt x="1820" y="601"/>
                </a:moveTo>
                <a:cubicBezTo>
                  <a:pt x="1820" y="596"/>
                  <a:pt x="1816" y="592"/>
                  <a:pt x="1812" y="592"/>
                </a:cubicBezTo>
                <a:cubicBezTo>
                  <a:pt x="1807" y="592"/>
                  <a:pt x="1803" y="596"/>
                  <a:pt x="1803" y="601"/>
                </a:cubicBezTo>
                <a:cubicBezTo>
                  <a:pt x="1803" y="606"/>
                  <a:pt x="1807" y="609"/>
                  <a:pt x="1812" y="609"/>
                </a:cubicBezTo>
                <a:cubicBezTo>
                  <a:pt x="1816" y="609"/>
                  <a:pt x="1820" y="606"/>
                  <a:pt x="1820" y="601"/>
                </a:cubicBezTo>
                <a:close/>
                <a:moveTo>
                  <a:pt x="1846" y="601"/>
                </a:moveTo>
                <a:cubicBezTo>
                  <a:pt x="1846" y="596"/>
                  <a:pt x="1842" y="592"/>
                  <a:pt x="1837" y="592"/>
                </a:cubicBezTo>
                <a:cubicBezTo>
                  <a:pt x="1833" y="592"/>
                  <a:pt x="1829" y="596"/>
                  <a:pt x="1829" y="601"/>
                </a:cubicBezTo>
                <a:cubicBezTo>
                  <a:pt x="1829" y="606"/>
                  <a:pt x="1833" y="609"/>
                  <a:pt x="1837" y="609"/>
                </a:cubicBezTo>
                <a:cubicBezTo>
                  <a:pt x="1842" y="609"/>
                  <a:pt x="1846" y="606"/>
                  <a:pt x="1846" y="601"/>
                </a:cubicBezTo>
                <a:close/>
                <a:moveTo>
                  <a:pt x="1872" y="601"/>
                </a:moveTo>
                <a:cubicBezTo>
                  <a:pt x="1872" y="596"/>
                  <a:pt x="1868" y="592"/>
                  <a:pt x="1863" y="592"/>
                </a:cubicBezTo>
                <a:cubicBezTo>
                  <a:pt x="1858" y="592"/>
                  <a:pt x="1854" y="596"/>
                  <a:pt x="1854" y="601"/>
                </a:cubicBezTo>
                <a:cubicBezTo>
                  <a:pt x="1854" y="606"/>
                  <a:pt x="1858" y="609"/>
                  <a:pt x="1863" y="609"/>
                </a:cubicBezTo>
                <a:cubicBezTo>
                  <a:pt x="1868" y="609"/>
                  <a:pt x="1872" y="606"/>
                  <a:pt x="1872" y="601"/>
                </a:cubicBezTo>
                <a:close/>
                <a:moveTo>
                  <a:pt x="1897" y="601"/>
                </a:moveTo>
                <a:cubicBezTo>
                  <a:pt x="1897" y="596"/>
                  <a:pt x="1894" y="592"/>
                  <a:pt x="1889" y="592"/>
                </a:cubicBezTo>
                <a:cubicBezTo>
                  <a:pt x="1884" y="592"/>
                  <a:pt x="1880" y="596"/>
                  <a:pt x="1880" y="601"/>
                </a:cubicBezTo>
                <a:cubicBezTo>
                  <a:pt x="1880" y="606"/>
                  <a:pt x="1884" y="609"/>
                  <a:pt x="1889" y="609"/>
                </a:cubicBezTo>
                <a:cubicBezTo>
                  <a:pt x="1894" y="609"/>
                  <a:pt x="1897" y="606"/>
                  <a:pt x="1897" y="601"/>
                </a:cubicBezTo>
                <a:close/>
                <a:moveTo>
                  <a:pt x="1923" y="601"/>
                </a:moveTo>
                <a:cubicBezTo>
                  <a:pt x="1923" y="596"/>
                  <a:pt x="1919" y="592"/>
                  <a:pt x="1915" y="592"/>
                </a:cubicBezTo>
                <a:cubicBezTo>
                  <a:pt x="1910" y="592"/>
                  <a:pt x="1906" y="596"/>
                  <a:pt x="1906" y="601"/>
                </a:cubicBezTo>
                <a:cubicBezTo>
                  <a:pt x="1906" y="606"/>
                  <a:pt x="1910" y="609"/>
                  <a:pt x="1915" y="609"/>
                </a:cubicBezTo>
                <a:cubicBezTo>
                  <a:pt x="1919" y="609"/>
                  <a:pt x="1923" y="606"/>
                  <a:pt x="1923" y="601"/>
                </a:cubicBezTo>
                <a:close/>
                <a:moveTo>
                  <a:pt x="1949" y="601"/>
                </a:moveTo>
                <a:cubicBezTo>
                  <a:pt x="1949" y="596"/>
                  <a:pt x="1945" y="592"/>
                  <a:pt x="1940" y="592"/>
                </a:cubicBezTo>
                <a:cubicBezTo>
                  <a:pt x="1936" y="592"/>
                  <a:pt x="1932" y="596"/>
                  <a:pt x="1932" y="601"/>
                </a:cubicBezTo>
                <a:cubicBezTo>
                  <a:pt x="1932" y="606"/>
                  <a:pt x="1936" y="609"/>
                  <a:pt x="1940" y="609"/>
                </a:cubicBezTo>
                <a:cubicBezTo>
                  <a:pt x="1945" y="609"/>
                  <a:pt x="1949" y="606"/>
                  <a:pt x="1949" y="601"/>
                </a:cubicBezTo>
                <a:close/>
                <a:moveTo>
                  <a:pt x="1975" y="601"/>
                </a:moveTo>
                <a:cubicBezTo>
                  <a:pt x="1975" y="596"/>
                  <a:pt x="1971" y="592"/>
                  <a:pt x="1966" y="592"/>
                </a:cubicBezTo>
                <a:cubicBezTo>
                  <a:pt x="1961" y="592"/>
                  <a:pt x="1957" y="596"/>
                  <a:pt x="1957" y="601"/>
                </a:cubicBezTo>
                <a:cubicBezTo>
                  <a:pt x="1957" y="606"/>
                  <a:pt x="1961" y="609"/>
                  <a:pt x="1966" y="609"/>
                </a:cubicBezTo>
                <a:cubicBezTo>
                  <a:pt x="1971" y="609"/>
                  <a:pt x="1975" y="606"/>
                  <a:pt x="1975" y="601"/>
                </a:cubicBezTo>
                <a:close/>
                <a:moveTo>
                  <a:pt x="2000" y="601"/>
                </a:moveTo>
                <a:cubicBezTo>
                  <a:pt x="2000" y="596"/>
                  <a:pt x="1997" y="592"/>
                  <a:pt x="1992" y="592"/>
                </a:cubicBezTo>
                <a:cubicBezTo>
                  <a:pt x="1987" y="592"/>
                  <a:pt x="1983" y="596"/>
                  <a:pt x="1983" y="601"/>
                </a:cubicBezTo>
                <a:cubicBezTo>
                  <a:pt x="1983" y="606"/>
                  <a:pt x="1987" y="609"/>
                  <a:pt x="1992" y="609"/>
                </a:cubicBezTo>
                <a:cubicBezTo>
                  <a:pt x="1997" y="609"/>
                  <a:pt x="2000" y="606"/>
                  <a:pt x="2000" y="601"/>
                </a:cubicBezTo>
                <a:close/>
                <a:moveTo>
                  <a:pt x="2026" y="601"/>
                </a:moveTo>
                <a:cubicBezTo>
                  <a:pt x="2026" y="596"/>
                  <a:pt x="2022" y="592"/>
                  <a:pt x="2018" y="592"/>
                </a:cubicBezTo>
                <a:cubicBezTo>
                  <a:pt x="2013" y="592"/>
                  <a:pt x="2009" y="596"/>
                  <a:pt x="2009" y="601"/>
                </a:cubicBezTo>
                <a:cubicBezTo>
                  <a:pt x="2009" y="606"/>
                  <a:pt x="2013" y="609"/>
                  <a:pt x="2018" y="609"/>
                </a:cubicBezTo>
                <a:cubicBezTo>
                  <a:pt x="2022" y="609"/>
                  <a:pt x="2026" y="606"/>
                  <a:pt x="2026" y="601"/>
                </a:cubicBezTo>
                <a:close/>
                <a:moveTo>
                  <a:pt x="2052" y="601"/>
                </a:moveTo>
                <a:cubicBezTo>
                  <a:pt x="2052" y="596"/>
                  <a:pt x="2048" y="592"/>
                  <a:pt x="2043" y="592"/>
                </a:cubicBezTo>
                <a:cubicBezTo>
                  <a:pt x="2039" y="592"/>
                  <a:pt x="2035" y="596"/>
                  <a:pt x="2035" y="601"/>
                </a:cubicBezTo>
                <a:cubicBezTo>
                  <a:pt x="2035" y="606"/>
                  <a:pt x="2039" y="609"/>
                  <a:pt x="2043" y="609"/>
                </a:cubicBezTo>
                <a:cubicBezTo>
                  <a:pt x="2048" y="609"/>
                  <a:pt x="2052" y="606"/>
                  <a:pt x="2052" y="601"/>
                </a:cubicBezTo>
                <a:close/>
                <a:moveTo>
                  <a:pt x="2078" y="601"/>
                </a:moveTo>
                <a:cubicBezTo>
                  <a:pt x="2078" y="596"/>
                  <a:pt x="2074" y="592"/>
                  <a:pt x="2069" y="592"/>
                </a:cubicBezTo>
                <a:cubicBezTo>
                  <a:pt x="2064" y="592"/>
                  <a:pt x="2061" y="596"/>
                  <a:pt x="2061" y="601"/>
                </a:cubicBezTo>
                <a:cubicBezTo>
                  <a:pt x="2061" y="606"/>
                  <a:pt x="2064" y="609"/>
                  <a:pt x="2069" y="609"/>
                </a:cubicBezTo>
                <a:cubicBezTo>
                  <a:pt x="2074" y="609"/>
                  <a:pt x="2078" y="606"/>
                  <a:pt x="2078" y="601"/>
                </a:cubicBezTo>
                <a:close/>
                <a:moveTo>
                  <a:pt x="2103" y="601"/>
                </a:moveTo>
                <a:cubicBezTo>
                  <a:pt x="2103" y="596"/>
                  <a:pt x="2100" y="592"/>
                  <a:pt x="2095" y="592"/>
                </a:cubicBezTo>
                <a:cubicBezTo>
                  <a:pt x="2090" y="592"/>
                  <a:pt x="2086" y="596"/>
                  <a:pt x="2086" y="601"/>
                </a:cubicBezTo>
                <a:cubicBezTo>
                  <a:pt x="2086" y="606"/>
                  <a:pt x="2090" y="609"/>
                  <a:pt x="2095" y="609"/>
                </a:cubicBezTo>
                <a:cubicBezTo>
                  <a:pt x="2100" y="609"/>
                  <a:pt x="2103" y="606"/>
                  <a:pt x="2103" y="601"/>
                </a:cubicBezTo>
                <a:close/>
                <a:moveTo>
                  <a:pt x="2129" y="601"/>
                </a:moveTo>
                <a:cubicBezTo>
                  <a:pt x="2129" y="596"/>
                  <a:pt x="2125" y="592"/>
                  <a:pt x="2121" y="592"/>
                </a:cubicBezTo>
                <a:cubicBezTo>
                  <a:pt x="2116" y="592"/>
                  <a:pt x="2112" y="596"/>
                  <a:pt x="2112" y="601"/>
                </a:cubicBezTo>
                <a:cubicBezTo>
                  <a:pt x="2112" y="606"/>
                  <a:pt x="2116" y="609"/>
                  <a:pt x="2121" y="609"/>
                </a:cubicBezTo>
                <a:cubicBezTo>
                  <a:pt x="2125" y="609"/>
                  <a:pt x="2129" y="606"/>
                  <a:pt x="2129" y="601"/>
                </a:cubicBezTo>
                <a:close/>
                <a:moveTo>
                  <a:pt x="2155" y="601"/>
                </a:moveTo>
                <a:cubicBezTo>
                  <a:pt x="2155" y="596"/>
                  <a:pt x="2151" y="592"/>
                  <a:pt x="2146" y="592"/>
                </a:cubicBezTo>
                <a:cubicBezTo>
                  <a:pt x="2142" y="592"/>
                  <a:pt x="2138" y="596"/>
                  <a:pt x="2138" y="601"/>
                </a:cubicBezTo>
                <a:cubicBezTo>
                  <a:pt x="2138" y="606"/>
                  <a:pt x="2142" y="609"/>
                  <a:pt x="2146" y="609"/>
                </a:cubicBezTo>
                <a:cubicBezTo>
                  <a:pt x="2151" y="609"/>
                  <a:pt x="2155" y="606"/>
                  <a:pt x="2155" y="601"/>
                </a:cubicBezTo>
                <a:close/>
                <a:moveTo>
                  <a:pt x="2181" y="601"/>
                </a:moveTo>
                <a:cubicBezTo>
                  <a:pt x="2181" y="596"/>
                  <a:pt x="2177" y="592"/>
                  <a:pt x="2172" y="592"/>
                </a:cubicBezTo>
                <a:cubicBezTo>
                  <a:pt x="2167" y="592"/>
                  <a:pt x="2164" y="596"/>
                  <a:pt x="2164" y="601"/>
                </a:cubicBezTo>
                <a:cubicBezTo>
                  <a:pt x="2164" y="606"/>
                  <a:pt x="2167" y="609"/>
                  <a:pt x="2172" y="609"/>
                </a:cubicBezTo>
                <a:cubicBezTo>
                  <a:pt x="2177" y="609"/>
                  <a:pt x="2181" y="606"/>
                  <a:pt x="2181" y="601"/>
                </a:cubicBezTo>
                <a:close/>
                <a:moveTo>
                  <a:pt x="2207" y="601"/>
                </a:moveTo>
                <a:cubicBezTo>
                  <a:pt x="2207" y="596"/>
                  <a:pt x="2203" y="592"/>
                  <a:pt x="2198" y="592"/>
                </a:cubicBezTo>
                <a:cubicBezTo>
                  <a:pt x="2193" y="592"/>
                  <a:pt x="2189" y="596"/>
                  <a:pt x="2189" y="601"/>
                </a:cubicBezTo>
                <a:cubicBezTo>
                  <a:pt x="2189" y="606"/>
                  <a:pt x="2193" y="609"/>
                  <a:pt x="2198" y="609"/>
                </a:cubicBezTo>
                <a:cubicBezTo>
                  <a:pt x="2203" y="609"/>
                  <a:pt x="2207" y="606"/>
                  <a:pt x="2207" y="601"/>
                </a:cubicBezTo>
                <a:close/>
                <a:moveTo>
                  <a:pt x="2232" y="601"/>
                </a:moveTo>
                <a:cubicBezTo>
                  <a:pt x="2232" y="596"/>
                  <a:pt x="2228" y="592"/>
                  <a:pt x="2224" y="592"/>
                </a:cubicBezTo>
                <a:cubicBezTo>
                  <a:pt x="2219" y="592"/>
                  <a:pt x="2215" y="596"/>
                  <a:pt x="2215" y="601"/>
                </a:cubicBezTo>
                <a:cubicBezTo>
                  <a:pt x="2215" y="606"/>
                  <a:pt x="2219" y="609"/>
                  <a:pt x="2224" y="609"/>
                </a:cubicBezTo>
                <a:cubicBezTo>
                  <a:pt x="2228" y="609"/>
                  <a:pt x="2232" y="606"/>
                  <a:pt x="2232" y="601"/>
                </a:cubicBezTo>
                <a:close/>
                <a:moveTo>
                  <a:pt x="2258" y="601"/>
                </a:moveTo>
                <a:cubicBezTo>
                  <a:pt x="2258" y="596"/>
                  <a:pt x="2254" y="592"/>
                  <a:pt x="2249" y="592"/>
                </a:cubicBezTo>
                <a:cubicBezTo>
                  <a:pt x="2245" y="592"/>
                  <a:pt x="2241" y="596"/>
                  <a:pt x="2241" y="601"/>
                </a:cubicBezTo>
                <a:cubicBezTo>
                  <a:pt x="2241" y="606"/>
                  <a:pt x="2245" y="609"/>
                  <a:pt x="2249" y="609"/>
                </a:cubicBezTo>
                <a:cubicBezTo>
                  <a:pt x="2254" y="609"/>
                  <a:pt x="2258" y="606"/>
                  <a:pt x="2258" y="601"/>
                </a:cubicBezTo>
                <a:close/>
                <a:moveTo>
                  <a:pt x="2284" y="601"/>
                </a:moveTo>
                <a:cubicBezTo>
                  <a:pt x="2284" y="596"/>
                  <a:pt x="2280" y="592"/>
                  <a:pt x="2275" y="592"/>
                </a:cubicBezTo>
                <a:cubicBezTo>
                  <a:pt x="2270" y="592"/>
                  <a:pt x="2267" y="596"/>
                  <a:pt x="2267" y="601"/>
                </a:cubicBezTo>
                <a:cubicBezTo>
                  <a:pt x="2267" y="606"/>
                  <a:pt x="2270" y="609"/>
                  <a:pt x="2275" y="609"/>
                </a:cubicBezTo>
                <a:cubicBezTo>
                  <a:pt x="2280" y="609"/>
                  <a:pt x="2284" y="606"/>
                  <a:pt x="2284" y="601"/>
                </a:cubicBezTo>
                <a:close/>
                <a:moveTo>
                  <a:pt x="2310" y="601"/>
                </a:moveTo>
                <a:cubicBezTo>
                  <a:pt x="2310" y="596"/>
                  <a:pt x="2306" y="592"/>
                  <a:pt x="2301" y="592"/>
                </a:cubicBezTo>
                <a:cubicBezTo>
                  <a:pt x="2296" y="592"/>
                  <a:pt x="2292" y="596"/>
                  <a:pt x="2292" y="601"/>
                </a:cubicBezTo>
                <a:cubicBezTo>
                  <a:pt x="2292" y="606"/>
                  <a:pt x="2296" y="609"/>
                  <a:pt x="2301" y="609"/>
                </a:cubicBezTo>
                <a:cubicBezTo>
                  <a:pt x="2306" y="609"/>
                  <a:pt x="2310" y="606"/>
                  <a:pt x="2310" y="601"/>
                </a:cubicBezTo>
                <a:close/>
                <a:moveTo>
                  <a:pt x="2335" y="601"/>
                </a:moveTo>
                <a:cubicBezTo>
                  <a:pt x="2335" y="596"/>
                  <a:pt x="2331" y="592"/>
                  <a:pt x="2327" y="592"/>
                </a:cubicBezTo>
                <a:cubicBezTo>
                  <a:pt x="2322" y="592"/>
                  <a:pt x="2318" y="596"/>
                  <a:pt x="2318" y="601"/>
                </a:cubicBezTo>
                <a:cubicBezTo>
                  <a:pt x="2318" y="606"/>
                  <a:pt x="2322" y="609"/>
                  <a:pt x="2327" y="609"/>
                </a:cubicBezTo>
                <a:cubicBezTo>
                  <a:pt x="2331" y="609"/>
                  <a:pt x="2335" y="606"/>
                  <a:pt x="2335" y="601"/>
                </a:cubicBezTo>
                <a:close/>
                <a:moveTo>
                  <a:pt x="2387" y="601"/>
                </a:moveTo>
                <a:cubicBezTo>
                  <a:pt x="2387" y="596"/>
                  <a:pt x="2383" y="592"/>
                  <a:pt x="2378" y="592"/>
                </a:cubicBezTo>
                <a:cubicBezTo>
                  <a:pt x="2373" y="592"/>
                  <a:pt x="2370" y="596"/>
                  <a:pt x="2370" y="601"/>
                </a:cubicBezTo>
                <a:cubicBezTo>
                  <a:pt x="2370" y="606"/>
                  <a:pt x="2373" y="609"/>
                  <a:pt x="2378" y="609"/>
                </a:cubicBezTo>
                <a:cubicBezTo>
                  <a:pt x="2383" y="609"/>
                  <a:pt x="2387" y="606"/>
                  <a:pt x="2387" y="601"/>
                </a:cubicBezTo>
                <a:close/>
                <a:moveTo>
                  <a:pt x="2490" y="601"/>
                </a:moveTo>
                <a:cubicBezTo>
                  <a:pt x="2490" y="596"/>
                  <a:pt x="2486" y="592"/>
                  <a:pt x="2481" y="592"/>
                </a:cubicBezTo>
                <a:cubicBezTo>
                  <a:pt x="2477" y="592"/>
                  <a:pt x="2473" y="596"/>
                  <a:pt x="2473" y="601"/>
                </a:cubicBezTo>
                <a:cubicBezTo>
                  <a:pt x="2473" y="606"/>
                  <a:pt x="2477" y="609"/>
                  <a:pt x="2481" y="609"/>
                </a:cubicBezTo>
                <a:cubicBezTo>
                  <a:pt x="2486" y="609"/>
                  <a:pt x="2490" y="606"/>
                  <a:pt x="2490" y="601"/>
                </a:cubicBezTo>
                <a:close/>
                <a:moveTo>
                  <a:pt x="326" y="627"/>
                </a:moveTo>
                <a:cubicBezTo>
                  <a:pt x="326" y="622"/>
                  <a:pt x="322" y="618"/>
                  <a:pt x="318" y="618"/>
                </a:cubicBezTo>
                <a:cubicBezTo>
                  <a:pt x="313" y="618"/>
                  <a:pt x="309" y="622"/>
                  <a:pt x="309" y="627"/>
                </a:cubicBezTo>
                <a:cubicBezTo>
                  <a:pt x="309" y="631"/>
                  <a:pt x="313" y="635"/>
                  <a:pt x="318" y="635"/>
                </a:cubicBezTo>
                <a:cubicBezTo>
                  <a:pt x="322" y="635"/>
                  <a:pt x="326" y="631"/>
                  <a:pt x="326" y="627"/>
                </a:cubicBezTo>
                <a:close/>
                <a:moveTo>
                  <a:pt x="352" y="627"/>
                </a:moveTo>
                <a:cubicBezTo>
                  <a:pt x="352" y="622"/>
                  <a:pt x="348" y="618"/>
                  <a:pt x="343" y="618"/>
                </a:cubicBezTo>
                <a:cubicBezTo>
                  <a:pt x="339" y="618"/>
                  <a:pt x="335" y="622"/>
                  <a:pt x="335" y="627"/>
                </a:cubicBezTo>
                <a:cubicBezTo>
                  <a:pt x="335" y="631"/>
                  <a:pt x="339" y="635"/>
                  <a:pt x="343" y="635"/>
                </a:cubicBezTo>
                <a:cubicBezTo>
                  <a:pt x="348" y="635"/>
                  <a:pt x="352" y="631"/>
                  <a:pt x="352" y="627"/>
                </a:cubicBezTo>
                <a:close/>
                <a:moveTo>
                  <a:pt x="378" y="627"/>
                </a:moveTo>
                <a:cubicBezTo>
                  <a:pt x="378" y="622"/>
                  <a:pt x="374" y="618"/>
                  <a:pt x="369" y="618"/>
                </a:cubicBezTo>
                <a:cubicBezTo>
                  <a:pt x="364" y="618"/>
                  <a:pt x="360" y="622"/>
                  <a:pt x="360" y="627"/>
                </a:cubicBezTo>
                <a:cubicBezTo>
                  <a:pt x="360" y="631"/>
                  <a:pt x="364" y="635"/>
                  <a:pt x="369" y="635"/>
                </a:cubicBezTo>
                <a:cubicBezTo>
                  <a:pt x="374" y="635"/>
                  <a:pt x="378" y="631"/>
                  <a:pt x="378" y="627"/>
                </a:cubicBezTo>
                <a:close/>
                <a:moveTo>
                  <a:pt x="403" y="627"/>
                </a:moveTo>
                <a:cubicBezTo>
                  <a:pt x="403" y="622"/>
                  <a:pt x="400" y="618"/>
                  <a:pt x="395" y="618"/>
                </a:cubicBezTo>
                <a:cubicBezTo>
                  <a:pt x="390" y="618"/>
                  <a:pt x="386" y="622"/>
                  <a:pt x="386" y="627"/>
                </a:cubicBezTo>
                <a:cubicBezTo>
                  <a:pt x="386" y="631"/>
                  <a:pt x="390" y="635"/>
                  <a:pt x="395" y="635"/>
                </a:cubicBezTo>
                <a:cubicBezTo>
                  <a:pt x="400" y="635"/>
                  <a:pt x="403" y="631"/>
                  <a:pt x="403" y="627"/>
                </a:cubicBezTo>
                <a:close/>
                <a:moveTo>
                  <a:pt x="429" y="627"/>
                </a:moveTo>
                <a:cubicBezTo>
                  <a:pt x="429" y="622"/>
                  <a:pt x="425" y="618"/>
                  <a:pt x="421" y="618"/>
                </a:cubicBezTo>
                <a:cubicBezTo>
                  <a:pt x="416" y="618"/>
                  <a:pt x="412" y="622"/>
                  <a:pt x="412" y="627"/>
                </a:cubicBezTo>
                <a:cubicBezTo>
                  <a:pt x="412" y="631"/>
                  <a:pt x="416" y="635"/>
                  <a:pt x="421" y="635"/>
                </a:cubicBezTo>
                <a:cubicBezTo>
                  <a:pt x="425" y="635"/>
                  <a:pt x="429" y="631"/>
                  <a:pt x="429" y="627"/>
                </a:cubicBezTo>
                <a:close/>
                <a:moveTo>
                  <a:pt x="455" y="627"/>
                </a:moveTo>
                <a:cubicBezTo>
                  <a:pt x="455" y="622"/>
                  <a:pt x="451" y="618"/>
                  <a:pt x="446" y="618"/>
                </a:cubicBezTo>
                <a:cubicBezTo>
                  <a:pt x="442" y="618"/>
                  <a:pt x="438" y="622"/>
                  <a:pt x="438" y="627"/>
                </a:cubicBezTo>
                <a:cubicBezTo>
                  <a:pt x="438" y="631"/>
                  <a:pt x="442" y="635"/>
                  <a:pt x="446" y="635"/>
                </a:cubicBezTo>
                <a:cubicBezTo>
                  <a:pt x="451" y="635"/>
                  <a:pt x="455" y="631"/>
                  <a:pt x="455" y="627"/>
                </a:cubicBezTo>
                <a:close/>
                <a:moveTo>
                  <a:pt x="481" y="627"/>
                </a:moveTo>
                <a:cubicBezTo>
                  <a:pt x="481" y="622"/>
                  <a:pt x="477" y="618"/>
                  <a:pt x="472" y="618"/>
                </a:cubicBezTo>
                <a:cubicBezTo>
                  <a:pt x="467" y="618"/>
                  <a:pt x="463" y="622"/>
                  <a:pt x="463" y="627"/>
                </a:cubicBezTo>
                <a:cubicBezTo>
                  <a:pt x="463" y="631"/>
                  <a:pt x="467" y="635"/>
                  <a:pt x="472" y="635"/>
                </a:cubicBezTo>
                <a:cubicBezTo>
                  <a:pt x="477" y="635"/>
                  <a:pt x="481" y="631"/>
                  <a:pt x="481" y="627"/>
                </a:cubicBezTo>
                <a:close/>
                <a:moveTo>
                  <a:pt x="506" y="627"/>
                </a:moveTo>
                <a:cubicBezTo>
                  <a:pt x="506" y="622"/>
                  <a:pt x="503" y="618"/>
                  <a:pt x="498" y="618"/>
                </a:cubicBezTo>
                <a:cubicBezTo>
                  <a:pt x="493" y="618"/>
                  <a:pt x="489" y="622"/>
                  <a:pt x="489" y="627"/>
                </a:cubicBezTo>
                <a:cubicBezTo>
                  <a:pt x="489" y="631"/>
                  <a:pt x="493" y="635"/>
                  <a:pt x="498" y="635"/>
                </a:cubicBezTo>
                <a:cubicBezTo>
                  <a:pt x="503" y="635"/>
                  <a:pt x="506" y="631"/>
                  <a:pt x="506" y="627"/>
                </a:cubicBezTo>
                <a:close/>
                <a:moveTo>
                  <a:pt x="532" y="627"/>
                </a:moveTo>
                <a:cubicBezTo>
                  <a:pt x="532" y="622"/>
                  <a:pt x="528" y="618"/>
                  <a:pt x="524" y="618"/>
                </a:cubicBezTo>
                <a:cubicBezTo>
                  <a:pt x="519" y="618"/>
                  <a:pt x="515" y="622"/>
                  <a:pt x="515" y="627"/>
                </a:cubicBezTo>
                <a:cubicBezTo>
                  <a:pt x="515" y="631"/>
                  <a:pt x="519" y="635"/>
                  <a:pt x="524" y="635"/>
                </a:cubicBezTo>
                <a:cubicBezTo>
                  <a:pt x="528" y="635"/>
                  <a:pt x="532" y="631"/>
                  <a:pt x="532" y="627"/>
                </a:cubicBezTo>
                <a:close/>
                <a:moveTo>
                  <a:pt x="558" y="627"/>
                </a:moveTo>
                <a:cubicBezTo>
                  <a:pt x="558" y="622"/>
                  <a:pt x="554" y="618"/>
                  <a:pt x="549" y="618"/>
                </a:cubicBezTo>
                <a:cubicBezTo>
                  <a:pt x="545" y="618"/>
                  <a:pt x="541" y="622"/>
                  <a:pt x="541" y="627"/>
                </a:cubicBezTo>
                <a:cubicBezTo>
                  <a:pt x="541" y="631"/>
                  <a:pt x="545" y="635"/>
                  <a:pt x="549" y="635"/>
                </a:cubicBezTo>
                <a:cubicBezTo>
                  <a:pt x="554" y="635"/>
                  <a:pt x="558" y="631"/>
                  <a:pt x="558" y="627"/>
                </a:cubicBezTo>
                <a:close/>
                <a:moveTo>
                  <a:pt x="584" y="627"/>
                </a:moveTo>
                <a:cubicBezTo>
                  <a:pt x="584" y="622"/>
                  <a:pt x="580" y="618"/>
                  <a:pt x="575" y="618"/>
                </a:cubicBezTo>
                <a:cubicBezTo>
                  <a:pt x="570" y="618"/>
                  <a:pt x="567" y="622"/>
                  <a:pt x="567" y="627"/>
                </a:cubicBezTo>
                <a:cubicBezTo>
                  <a:pt x="567" y="631"/>
                  <a:pt x="570" y="635"/>
                  <a:pt x="575" y="635"/>
                </a:cubicBezTo>
                <a:cubicBezTo>
                  <a:pt x="580" y="635"/>
                  <a:pt x="584" y="631"/>
                  <a:pt x="584" y="627"/>
                </a:cubicBezTo>
                <a:close/>
                <a:moveTo>
                  <a:pt x="609" y="627"/>
                </a:moveTo>
                <a:cubicBezTo>
                  <a:pt x="609" y="622"/>
                  <a:pt x="606" y="618"/>
                  <a:pt x="601" y="618"/>
                </a:cubicBezTo>
                <a:cubicBezTo>
                  <a:pt x="596" y="618"/>
                  <a:pt x="592" y="622"/>
                  <a:pt x="592" y="627"/>
                </a:cubicBezTo>
                <a:cubicBezTo>
                  <a:pt x="592" y="631"/>
                  <a:pt x="596" y="635"/>
                  <a:pt x="601" y="635"/>
                </a:cubicBezTo>
                <a:cubicBezTo>
                  <a:pt x="606" y="635"/>
                  <a:pt x="609" y="631"/>
                  <a:pt x="609" y="627"/>
                </a:cubicBezTo>
                <a:close/>
                <a:moveTo>
                  <a:pt x="635" y="627"/>
                </a:moveTo>
                <a:cubicBezTo>
                  <a:pt x="635" y="622"/>
                  <a:pt x="631" y="618"/>
                  <a:pt x="627" y="618"/>
                </a:cubicBezTo>
                <a:cubicBezTo>
                  <a:pt x="622" y="618"/>
                  <a:pt x="618" y="622"/>
                  <a:pt x="618" y="627"/>
                </a:cubicBezTo>
                <a:cubicBezTo>
                  <a:pt x="618" y="631"/>
                  <a:pt x="622" y="635"/>
                  <a:pt x="627" y="635"/>
                </a:cubicBezTo>
                <a:cubicBezTo>
                  <a:pt x="631" y="635"/>
                  <a:pt x="635" y="631"/>
                  <a:pt x="635" y="627"/>
                </a:cubicBezTo>
                <a:close/>
                <a:moveTo>
                  <a:pt x="661" y="627"/>
                </a:moveTo>
                <a:cubicBezTo>
                  <a:pt x="661" y="622"/>
                  <a:pt x="657" y="618"/>
                  <a:pt x="652" y="618"/>
                </a:cubicBezTo>
                <a:cubicBezTo>
                  <a:pt x="648" y="618"/>
                  <a:pt x="644" y="622"/>
                  <a:pt x="644" y="627"/>
                </a:cubicBezTo>
                <a:cubicBezTo>
                  <a:pt x="644" y="631"/>
                  <a:pt x="648" y="635"/>
                  <a:pt x="652" y="635"/>
                </a:cubicBezTo>
                <a:cubicBezTo>
                  <a:pt x="657" y="635"/>
                  <a:pt x="661" y="631"/>
                  <a:pt x="661" y="627"/>
                </a:cubicBezTo>
                <a:close/>
                <a:moveTo>
                  <a:pt x="687" y="627"/>
                </a:moveTo>
                <a:cubicBezTo>
                  <a:pt x="687" y="622"/>
                  <a:pt x="683" y="618"/>
                  <a:pt x="678" y="618"/>
                </a:cubicBezTo>
                <a:cubicBezTo>
                  <a:pt x="673" y="618"/>
                  <a:pt x="670" y="622"/>
                  <a:pt x="670" y="627"/>
                </a:cubicBezTo>
                <a:cubicBezTo>
                  <a:pt x="670" y="631"/>
                  <a:pt x="673" y="635"/>
                  <a:pt x="678" y="635"/>
                </a:cubicBezTo>
                <a:cubicBezTo>
                  <a:pt x="683" y="635"/>
                  <a:pt x="687" y="631"/>
                  <a:pt x="687" y="627"/>
                </a:cubicBezTo>
                <a:close/>
                <a:moveTo>
                  <a:pt x="712" y="627"/>
                </a:moveTo>
                <a:cubicBezTo>
                  <a:pt x="712" y="622"/>
                  <a:pt x="709" y="618"/>
                  <a:pt x="704" y="618"/>
                </a:cubicBezTo>
                <a:cubicBezTo>
                  <a:pt x="699" y="618"/>
                  <a:pt x="695" y="622"/>
                  <a:pt x="695" y="627"/>
                </a:cubicBezTo>
                <a:cubicBezTo>
                  <a:pt x="695" y="631"/>
                  <a:pt x="699" y="635"/>
                  <a:pt x="704" y="635"/>
                </a:cubicBezTo>
                <a:cubicBezTo>
                  <a:pt x="709" y="635"/>
                  <a:pt x="712" y="631"/>
                  <a:pt x="712" y="627"/>
                </a:cubicBezTo>
                <a:close/>
                <a:moveTo>
                  <a:pt x="738" y="627"/>
                </a:moveTo>
                <a:cubicBezTo>
                  <a:pt x="738" y="622"/>
                  <a:pt x="734" y="618"/>
                  <a:pt x="730" y="618"/>
                </a:cubicBezTo>
                <a:cubicBezTo>
                  <a:pt x="725" y="618"/>
                  <a:pt x="721" y="622"/>
                  <a:pt x="721" y="627"/>
                </a:cubicBezTo>
                <a:cubicBezTo>
                  <a:pt x="721" y="631"/>
                  <a:pt x="725" y="635"/>
                  <a:pt x="730" y="635"/>
                </a:cubicBezTo>
                <a:cubicBezTo>
                  <a:pt x="734" y="635"/>
                  <a:pt x="738" y="631"/>
                  <a:pt x="738" y="627"/>
                </a:cubicBezTo>
                <a:close/>
                <a:moveTo>
                  <a:pt x="764" y="627"/>
                </a:moveTo>
                <a:cubicBezTo>
                  <a:pt x="764" y="622"/>
                  <a:pt x="760" y="618"/>
                  <a:pt x="755" y="618"/>
                </a:cubicBezTo>
                <a:cubicBezTo>
                  <a:pt x="751" y="618"/>
                  <a:pt x="747" y="622"/>
                  <a:pt x="747" y="627"/>
                </a:cubicBezTo>
                <a:cubicBezTo>
                  <a:pt x="747" y="631"/>
                  <a:pt x="751" y="635"/>
                  <a:pt x="755" y="635"/>
                </a:cubicBezTo>
                <a:cubicBezTo>
                  <a:pt x="760" y="635"/>
                  <a:pt x="764" y="631"/>
                  <a:pt x="764" y="627"/>
                </a:cubicBezTo>
                <a:close/>
                <a:moveTo>
                  <a:pt x="790" y="627"/>
                </a:moveTo>
                <a:cubicBezTo>
                  <a:pt x="790" y="622"/>
                  <a:pt x="786" y="618"/>
                  <a:pt x="781" y="618"/>
                </a:cubicBezTo>
                <a:cubicBezTo>
                  <a:pt x="776" y="618"/>
                  <a:pt x="773" y="622"/>
                  <a:pt x="773" y="627"/>
                </a:cubicBezTo>
                <a:cubicBezTo>
                  <a:pt x="773" y="631"/>
                  <a:pt x="776" y="635"/>
                  <a:pt x="781" y="635"/>
                </a:cubicBezTo>
                <a:cubicBezTo>
                  <a:pt x="786" y="635"/>
                  <a:pt x="790" y="631"/>
                  <a:pt x="790" y="627"/>
                </a:cubicBezTo>
                <a:close/>
                <a:moveTo>
                  <a:pt x="1279" y="627"/>
                </a:moveTo>
                <a:cubicBezTo>
                  <a:pt x="1279" y="622"/>
                  <a:pt x="1275" y="618"/>
                  <a:pt x="1271" y="618"/>
                </a:cubicBezTo>
                <a:cubicBezTo>
                  <a:pt x="1266" y="618"/>
                  <a:pt x="1262" y="622"/>
                  <a:pt x="1262" y="627"/>
                </a:cubicBezTo>
                <a:cubicBezTo>
                  <a:pt x="1262" y="631"/>
                  <a:pt x="1266" y="635"/>
                  <a:pt x="1271" y="635"/>
                </a:cubicBezTo>
                <a:cubicBezTo>
                  <a:pt x="1275" y="635"/>
                  <a:pt x="1279" y="631"/>
                  <a:pt x="1279" y="627"/>
                </a:cubicBezTo>
                <a:close/>
                <a:moveTo>
                  <a:pt x="1305" y="627"/>
                </a:moveTo>
                <a:cubicBezTo>
                  <a:pt x="1305" y="622"/>
                  <a:pt x="1301" y="618"/>
                  <a:pt x="1296" y="618"/>
                </a:cubicBezTo>
                <a:cubicBezTo>
                  <a:pt x="1292" y="618"/>
                  <a:pt x="1288" y="622"/>
                  <a:pt x="1288" y="627"/>
                </a:cubicBezTo>
                <a:cubicBezTo>
                  <a:pt x="1288" y="631"/>
                  <a:pt x="1292" y="635"/>
                  <a:pt x="1296" y="635"/>
                </a:cubicBezTo>
                <a:cubicBezTo>
                  <a:pt x="1301" y="635"/>
                  <a:pt x="1305" y="631"/>
                  <a:pt x="1305" y="627"/>
                </a:cubicBezTo>
                <a:close/>
                <a:moveTo>
                  <a:pt x="1331" y="627"/>
                </a:moveTo>
                <a:cubicBezTo>
                  <a:pt x="1331" y="622"/>
                  <a:pt x="1327" y="618"/>
                  <a:pt x="1322" y="618"/>
                </a:cubicBezTo>
                <a:cubicBezTo>
                  <a:pt x="1317" y="618"/>
                  <a:pt x="1314" y="622"/>
                  <a:pt x="1314" y="627"/>
                </a:cubicBezTo>
                <a:cubicBezTo>
                  <a:pt x="1314" y="631"/>
                  <a:pt x="1317" y="635"/>
                  <a:pt x="1322" y="635"/>
                </a:cubicBezTo>
                <a:cubicBezTo>
                  <a:pt x="1327" y="635"/>
                  <a:pt x="1331" y="631"/>
                  <a:pt x="1331" y="627"/>
                </a:cubicBezTo>
                <a:close/>
                <a:moveTo>
                  <a:pt x="1356" y="627"/>
                </a:moveTo>
                <a:cubicBezTo>
                  <a:pt x="1356" y="622"/>
                  <a:pt x="1353" y="618"/>
                  <a:pt x="1348" y="618"/>
                </a:cubicBezTo>
                <a:cubicBezTo>
                  <a:pt x="1343" y="618"/>
                  <a:pt x="1339" y="622"/>
                  <a:pt x="1339" y="627"/>
                </a:cubicBezTo>
                <a:cubicBezTo>
                  <a:pt x="1339" y="631"/>
                  <a:pt x="1343" y="635"/>
                  <a:pt x="1348" y="635"/>
                </a:cubicBezTo>
                <a:cubicBezTo>
                  <a:pt x="1353" y="635"/>
                  <a:pt x="1356" y="631"/>
                  <a:pt x="1356" y="627"/>
                </a:cubicBezTo>
                <a:close/>
                <a:moveTo>
                  <a:pt x="1382" y="627"/>
                </a:moveTo>
                <a:cubicBezTo>
                  <a:pt x="1382" y="622"/>
                  <a:pt x="1378" y="618"/>
                  <a:pt x="1374" y="618"/>
                </a:cubicBezTo>
                <a:cubicBezTo>
                  <a:pt x="1369" y="618"/>
                  <a:pt x="1365" y="622"/>
                  <a:pt x="1365" y="627"/>
                </a:cubicBezTo>
                <a:cubicBezTo>
                  <a:pt x="1365" y="631"/>
                  <a:pt x="1369" y="635"/>
                  <a:pt x="1374" y="635"/>
                </a:cubicBezTo>
                <a:cubicBezTo>
                  <a:pt x="1378" y="635"/>
                  <a:pt x="1382" y="631"/>
                  <a:pt x="1382" y="627"/>
                </a:cubicBezTo>
                <a:close/>
                <a:moveTo>
                  <a:pt x="1408" y="627"/>
                </a:moveTo>
                <a:cubicBezTo>
                  <a:pt x="1408" y="622"/>
                  <a:pt x="1404" y="618"/>
                  <a:pt x="1399" y="618"/>
                </a:cubicBezTo>
                <a:cubicBezTo>
                  <a:pt x="1395" y="618"/>
                  <a:pt x="1391" y="622"/>
                  <a:pt x="1391" y="627"/>
                </a:cubicBezTo>
                <a:cubicBezTo>
                  <a:pt x="1391" y="631"/>
                  <a:pt x="1395" y="635"/>
                  <a:pt x="1399" y="635"/>
                </a:cubicBezTo>
                <a:cubicBezTo>
                  <a:pt x="1404" y="635"/>
                  <a:pt x="1408" y="631"/>
                  <a:pt x="1408" y="627"/>
                </a:cubicBezTo>
                <a:close/>
                <a:moveTo>
                  <a:pt x="1434" y="627"/>
                </a:moveTo>
                <a:cubicBezTo>
                  <a:pt x="1434" y="622"/>
                  <a:pt x="1430" y="618"/>
                  <a:pt x="1425" y="618"/>
                </a:cubicBezTo>
                <a:cubicBezTo>
                  <a:pt x="1420" y="618"/>
                  <a:pt x="1417" y="622"/>
                  <a:pt x="1417" y="627"/>
                </a:cubicBezTo>
                <a:cubicBezTo>
                  <a:pt x="1417" y="631"/>
                  <a:pt x="1420" y="635"/>
                  <a:pt x="1425" y="635"/>
                </a:cubicBezTo>
                <a:cubicBezTo>
                  <a:pt x="1430" y="635"/>
                  <a:pt x="1434" y="631"/>
                  <a:pt x="1434" y="627"/>
                </a:cubicBezTo>
                <a:close/>
                <a:moveTo>
                  <a:pt x="1459" y="627"/>
                </a:moveTo>
                <a:cubicBezTo>
                  <a:pt x="1459" y="622"/>
                  <a:pt x="1456" y="618"/>
                  <a:pt x="1451" y="618"/>
                </a:cubicBezTo>
                <a:cubicBezTo>
                  <a:pt x="1446" y="618"/>
                  <a:pt x="1442" y="622"/>
                  <a:pt x="1442" y="627"/>
                </a:cubicBezTo>
                <a:cubicBezTo>
                  <a:pt x="1442" y="631"/>
                  <a:pt x="1446" y="635"/>
                  <a:pt x="1451" y="635"/>
                </a:cubicBezTo>
                <a:cubicBezTo>
                  <a:pt x="1456" y="635"/>
                  <a:pt x="1459" y="631"/>
                  <a:pt x="1459" y="627"/>
                </a:cubicBezTo>
                <a:close/>
                <a:moveTo>
                  <a:pt x="1485" y="627"/>
                </a:moveTo>
                <a:cubicBezTo>
                  <a:pt x="1485" y="622"/>
                  <a:pt x="1481" y="618"/>
                  <a:pt x="1477" y="618"/>
                </a:cubicBezTo>
                <a:cubicBezTo>
                  <a:pt x="1472" y="618"/>
                  <a:pt x="1468" y="622"/>
                  <a:pt x="1468" y="627"/>
                </a:cubicBezTo>
                <a:cubicBezTo>
                  <a:pt x="1468" y="631"/>
                  <a:pt x="1472" y="635"/>
                  <a:pt x="1477" y="635"/>
                </a:cubicBezTo>
                <a:cubicBezTo>
                  <a:pt x="1481" y="635"/>
                  <a:pt x="1485" y="631"/>
                  <a:pt x="1485" y="627"/>
                </a:cubicBezTo>
                <a:close/>
                <a:moveTo>
                  <a:pt x="1511" y="627"/>
                </a:moveTo>
                <a:cubicBezTo>
                  <a:pt x="1511" y="622"/>
                  <a:pt x="1507" y="618"/>
                  <a:pt x="1502" y="618"/>
                </a:cubicBezTo>
                <a:cubicBezTo>
                  <a:pt x="1498" y="618"/>
                  <a:pt x="1494" y="622"/>
                  <a:pt x="1494" y="627"/>
                </a:cubicBezTo>
                <a:cubicBezTo>
                  <a:pt x="1494" y="631"/>
                  <a:pt x="1498" y="635"/>
                  <a:pt x="1502" y="635"/>
                </a:cubicBezTo>
                <a:cubicBezTo>
                  <a:pt x="1507" y="635"/>
                  <a:pt x="1511" y="631"/>
                  <a:pt x="1511" y="627"/>
                </a:cubicBezTo>
                <a:close/>
                <a:moveTo>
                  <a:pt x="1537" y="627"/>
                </a:moveTo>
                <a:cubicBezTo>
                  <a:pt x="1537" y="622"/>
                  <a:pt x="1533" y="618"/>
                  <a:pt x="1528" y="618"/>
                </a:cubicBezTo>
                <a:cubicBezTo>
                  <a:pt x="1523" y="618"/>
                  <a:pt x="1520" y="622"/>
                  <a:pt x="1520" y="627"/>
                </a:cubicBezTo>
                <a:cubicBezTo>
                  <a:pt x="1520" y="631"/>
                  <a:pt x="1523" y="635"/>
                  <a:pt x="1528" y="635"/>
                </a:cubicBezTo>
                <a:cubicBezTo>
                  <a:pt x="1533" y="635"/>
                  <a:pt x="1537" y="631"/>
                  <a:pt x="1537" y="627"/>
                </a:cubicBezTo>
                <a:close/>
                <a:moveTo>
                  <a:pt x="1563" y="627"/>
                </a:moveTo>
                <a:cubicBezTo>
                  <a:pt x="1563" y="622"/>
                  <a:pt x="1559" y="618"/>
                  <a:pt x="1554" y="618"/>
                </a:cubicBezTo>
                <a:cubicBezTo>
                  <a:pt x="1549" y="618"/>
                  <a:pt x="1545" y="622"/>
                  <a:pt x="1545" y="627"/>
                </a:cubicBezTo>
                <a:cubicBezTo>
                  <a:pt x="1545" y="631"/>
                  <a:pt x="1549" y="635"/>
                  <a:pt x="1554" y="635"/>
                </a:cubicBezTo>
                <a:cubicBezTo>
                  <a:pt x="1559" y="635"/>
                  <a:pt x="1563" y="631"/>
                  <a:pt x="1563" y="627"/>
                </a:cubicBezTo>
                <a:close/>
                <a:moveTo>
                  <a:pt x="1588" y="627"/>
                </a:moveTo>
                <a:cubicBezTo>
                  <a:pt x="1588" y="622"/>
                  <a:pt x="1584" y="618"/>
                  <a:pt x="1580" y="618"/>
                </a:cubicBezTo>
                <a:cubicBezTo>
                  <a:pt x="1575" y="618"/>
                  <a:pt x="1571" y="622"/>
                  <a:pt x="1571" y="627"/>
                </a:cubicBezTo>
                <a:cubicBezTo>
                  <a:pt x="1571" y="631"/>
                  <a:pt x="1575" y="635"/>
                  <a:pt x="1580" y="635"/>
                </a:cubicBezTo>
                <a:cubicBezTo>
                  <a:pt x="1584" y="635"/>
                  <a:pt x="1588" y="631"/>
                  <a:pt x="1588" y="627"/>
                </a:cubicBezTo>
                <a:close/>
                <a:moveTo>
                  <a:pt x="1614" y="627"/>
                </a:moveTo>
                <a:cubicBezTo>
                  <a:pt x="1614" y="622"/>
                  <a:pt x="1610" y="618"/>
                  <a:pt x="1605" y="618"/>
                </a:cubicBezTo>
                <a:cubicBezTo>
                  <a:pt x="1601" y="618"/>
                  <a:pt x="1597" y="622"/>
                  <a:pt x="1597" y="627"/>
                </a:cubicBezTo>
                <a:cubicBezTo>
                  <a:pt x="1597" y="631"/>
                  <a:pt x="1601" y="635"/>
                  <a:pt x="1605" y="635"/>
                </a:cubicBezTo>
                <a:cubicBezTo>
                  <a:pt x="1610" y="635"/>
                  <a:pt x="1614" y="631"/>
                  <a:pt x="1614" y="627"/>
                </a:cubicBezTo>
                <a:close/>
                <a:moveTo>
                  <a:pt x="1640" y="627"/>
                </a:moveTo>
                <a:cubicBezTo>
                  <a:pt x="1640" y="622"/>
                  <a:pt x="1636" y="618"/>
                  <a:pt x="1631" y="618"/>
                </a:cubicBezTo>
                <a:cubicBezTo>
                  <a:pt x="1626" y="618"/>
                  <a:pt x="1623" y="622"/>
                  <a:pt x="1623" y="627"/>
                </a:cubicBezTo>
                <a:cubicBezTo>
                  <a:pt x="1623" y="631"/>
                  <a:pt x="1626" y="635"/>
                  <a:pt x="1631" y="635"/>
                </a:cubicBezTo>
                <a:cubicBezTo>
                  <a:pt x="1636" y="635"/>
                  <a:pt x="1640" y="631"/>
                  <a:pt x="1640" y="627"/>
                </a:cubicBezTo>
                <a:close/>
                <a:moveTo>
                  <a:pt x="1666" y="627"/>
                </a:moveTo>
                <a:cubicBezTo>
                  <a:pt x="1666" y="622"/>
                  <a:pt x="1662" y="618"/>
                  <a:pt x="1657" y="618"/>
                </a:cubicBezTo>
                <a:cubicBezTo>
                  <a:pt x="1652" y="618"/>
                  <a:pt x="1648" y="622"/>
                  <a:pt x="1648" y="627"/>
                </a:cubicBezTo>
                <a:cubicBezTo>
                  <a:pt x="1648" y="631"/>
                  <a:pt x="1652" y="635"/>
                  <a:pt x="1657" y="635"/>
                </a:cubicBezTo>
                <a:cubicBezTo>
                  <a:pt x="1662" y="635"/>
                  <a:pt x="1666" y="631"/>
                  <a:pt x="1666" y="627"/>
                </a:cubicBezTo>
                <a:close/>
                <a:moveTo>
                  <a:pt x="1691" y="627"/>
                </a:moveTo>
                <a:cubicBezTo>
                  <a:pt x="1691" y="622"/>
                  <a:pt x="1687" y="618"/>
                  <a:pt x="1683" y="618"/>
                </a:cubicBezTo>
                <a:cubicBezTo>
                  <a:pt x="1678" y="618"/>
                  <a:pt x="1674" y="622"/>
                  <a:pt x="1674" y="627"/>
                </a:cubicBezTo>
                <a:cubicBezTo>
                  <a:pt x="1674" y="631"/>
                  <a:pt x="1678" y="635"/>
                  <a:pt x="1683" y="635"/>
                </a:cubicBezTo>
                <a:cubicBezTo>
                  <a:pt x="1687" y="635"/>
                  <a:pt x="1691" y="631"/>
                  <a:pt x="1691" y="627"/>
                </a:cubicBezTo>
                <a:close/>
                <a:moveTo>
                  <a:pt x="1717" y="627"/>
                </a:moveTo>
                <a:cubicBezTo>
                  <a:pt x="1717" y="622"/>
                  <a:pt x="1713" y="618"/>
                  <a:pt x="1708" y="618"/>
                </a:cubicBezTo>
                <a:cubicBezTo>
                  <a:pt x="1704" y="618"/>
                  <a:pt x="1700" y="622"/>
                  <a:pt x="1700" y="627"/>
                </a:cubicBezTo>
                <a:cubicBezTo>
                  <a:pt x="1700" y="631"/>
                  <a:pt x="1704" y="635"/>
                  <a:pt x="1708" y="635"/>
                </a:cubicBezTo>
                <a:cubicBezTo>
                  <a:pt x="1713" y="635"/>
                  <a:pt x="1717" y="631"/>
                  <a:pt x="1717" y="627"/>
                </a:cubicBezTo>
                <a:close/>
                <a:moveTo>
                  <a:pt x="1743" y="627"/>
                </a:moveTo>
                <a:cubicBezTo>
                  <a:pt x="1743" y="622"/>
                  <a:pt x="1739" y="618"/>
                  <a:pt x="1734" y="618"/>
                </a:cubicBezTo>
                <a:cubicBezTo>
                  <a:pt x="1730" y="618"/>
                  <a:pt x="1726" y="622"/>
                  <a:pt x="1726" y="627"/>
                </a:cubicBezTo>
                <a:cubicBezTo>
                  <a:pt x="1726" y="631"/>
                  <a:pt x="1730" y="635"/>
                  <a:pt x="1734" y="635"/>
                </a:cubicBezTo>
                <a:cubicBezTo>
                  <a:pt x="1739" y="635"/>
                  <a:pt x="1743" y="631"/>
                  <a:pt x="1743" y="627"/>
                </a:cubicBezTo>
                <a:close/>
                <a:moveTo>
                  <a:pt x="1769" y="627"/>
                </a:moveTo>
                <a:cubicBezTo>
                  <a:pt x="1769" y="622"/>
                  <a:pt x="1765" y="618"/>
                  <a:pt x="1760" y="618"/>
                </a:cubicBezTo>
                <a:cubicBezTo>
                  <a:pt x="1755" y="618"/>
                  <a:pt x="1751" y="622"/>
                  <a:pt x="1751" y="627"/>
                </a:cubicBezTo>
                <a:cubicBezTo>
                  <a:pt x="1751" y="631"/>
                  <a:pt x="1755" y="635"/>
                  <a:pt x="1760" y="635"/>
                </a:cubicBezTo>
                <a:cubicBezTo>
                  <a:pt x="1765" y="635"/>
                  <a:pt x="1769" y="631"/>
                  <a:pt x="1769" y="627"/>
                </a:cubicBezTo>
                <a:close/>
                <a:moveTo>
                  <a:pt x="1794" y="627"/>
                </a:moveTo>
                <a:cubicBezTo>
                  <a:pt x="1794" y="622"/>
                  <a:pt x="1791" y="618"/>
                  <a:pt x="1786" y="618"/>
                </a:cubicBezTo>
                <a:cubicBezTo>
                  <a:pt x="1781" y="618"/>
                  <a:pt x="1777" y="622"/>
                  <a:pt x="1777" y="627"/>
                </a:cubicBezTo>
                <a:cubicBezTo>
                  <a:pt x="1777" y="631"/>
                  <a:pt x="1781" y="635"/>
                  <a:pt x="1786" y="635"/>
                </a:cubicBezTo>
                <a:cubicBezTo>
                  <a:pt x="1791" y="635"/>
                  <a:pt x="1794" y="631"/>
                  <a:pt x="1794" y="627"/>
                </a:cubicBezTo>
                <a:close/>
                <a:moveTo>
                  <a:pt x="1820" y="627"/>
                </a:moveTo>
                <a:cubicBezTo>
                  <a:pt x="1820" y="622"/>
                  <a:pt x="1816" y="618"/>
                  <a:pt x="1812" y="618"/>
                </a:cubicBezTo>
                <a:cubicBezTo>
                  <a:pt x="1807" y="618"/>
                  <a:pt x="1803" y="622"/>
                  <a:pt x="1803" y="627"/>
                </a:cubicBezTo>
                <a:cubicBezTo>
                  <a:pt x="1803" y="631"/>
                  <a:pt x="1807" y="635"/>
                  <a:pt x="1812" y="635"/>
                </a:cubicBezTo>
                <a:cubicBezTo>
                  <a:pt x="1816" y="635"/>
                  <a:pt x="1820" y="631"/>
                  <a:pt x="1820" y="627"/>
                </a:cubicBezTo>
                <a:close/>
                <a:moveTo>
                  <a:pt x="1846" y="627"/>
                </a:moveTo>
                <a:cubicBezTo>
                  <a:pt x="1846" y="622"/>
                  <a:pt x="1842" y="618"/>
                  <a:pt x="1837" y="618"/>
                </a:cubicBezTo>
                <a:cubicBezTo>
                  <a:pt x="1833" y="618"/>
                  <a:pt x="1829" y="622"/>
                  <a:pt x="1829" y="627"/>
                </a:cubicBezTo>
                <a:cubicBezTo>
                  <a:pt x="1829" y="631"/>
                  <a:pt x="1833" y="635"/>
                  <a:pt x="1837" y="635"/>
                </a:cubicBezTo>
                <a:cubicBezTo>
                  <a:pt x="1842" y="635"/>
                  <a:pt x="1846" y="631"/>
                  <a:pt x="1846" y="627"/>
                </a:cubicBezTo>
                <a:close/>
                <a:moveTo>
                  <a:pt x="1872" y="627"/>
                </a:moveTo>
                <a:cubicBezTo>
                  <a:pt x="1872" y="622"/>
                  <a:pt x="1868" y="618"/>
                  <a:pt x="1863" y="618"/>
                </a:cubicBezTo>
                <a:cubicBezTo>
                  <a:pt x="1858" y="618"/>
                  <a:pt x="1854" y="622"/>
                  <a:pt x="1854" y="627"/>
                </a:cubicBezTo>
                <a:cubicBezTo>
                  <a:pt x="1854" y="631"/>
                  <a:pt x="1858" y="635"/>
                  <a:pt x="1863" y="635"/>
                </a:cubicBezTo>
                <a:cubicBezTo>
                  <a:pt x="1868" y="635"/>
                  <a:pt x="1872" y="631"/>
                  <a:pt x="1872" y="627"/>
                </a:cubicBezTo>
                <a:close/>
                <a:moveTo>
                  <a:pt x="1897" y="627"/>
                </a:moveTo>
                <a:cubicBezTo>
                  <a:pt x="1897" y="622"/>
                  <a:pt x="1894" y="618"/>
                  <a:pt x="1889" y="618"/>
                </a:cubicBezTo>
                <a:cubicBezTo>
                  <a:pt x="1884" y="618"/>
                  <a:pt x="1880" y="622"/>
                  <a:pt x="1880" y="627"/>
                </a:cubicBezTo>
                <a:cubicBezTo>
                  <a:pt x="1880" y="631"/>
                  <a:pt x="1884" y="635"/>
                  <a:pt x="1889" y="635"/>
                </a:cubicBezTo>
                <a:cubicBezTo>
                  <a:pt x="1894" y="635"/>
                  <a:pt x="1897" y="631"/>
                  <a:pt x="1897" y="627"/>
                </a:cubicBezTo>
                <a:close/>
                <a:moveTo>
                  <a:pt x="1923" y="627"/>
                </a:moveTo>
                <a:cubicBezTo>
                  <a:pt x="1923" y="622"/>
                  <a:pt x="1919" y="618"/>
                  <a:pt x="1915" y="618"/>
                </a:cubicBezTo>
                <a:cubicBezTo>
                  <a:pt x="1910" y="618"/>
                  <a:pt x="1906" y="622"/>
                  <a:pt x="1906" y="627"/>
                </a:cubicBezTo>
                <a:cubicBezTo>
                  <a:pt x="1906" y="631"/>
                  <a:pt x="1910" y="635"/>
                  <a:pt x="1915" y="635"/>
                </a:cubicBezTo>
                <a:cubicBezTo>
                  <a:pt x="1919" y="635"/>
                  <a:pt x="1923" y="631"/>
                  <a:pt x="1923" y="627"/>
                </a:cubicBezTo>
                <a:close/>
                <a:moveTo>
                  <a:pt x="1949" y="627"/>
                </a:moveTo>
                <a:cubicBezTo>
                  <a:pt x="1949" y="622"/>
                  <a:pt x="1945" y="618"/>
                  <a:pt x="1940" y="618"/>
                </a:cubicBezTo>
                <a:cubicBezTo>
                  <a:pt x="1936" y="618"/>
                  <a:pt x="1932" y="622"/>
                  <a:pt x="1932" y="627"/>
                </a:cubicBezTo>
                <a:cubicBezTo>
                  <a:pt x="1932" y="631"/>
                  <a:pt x="1936" y="635"/>
                  <a:pt x="1940" y="635"/>
                </a:cubicBezTo>
                <a:cubicBezTo>
                  <a:pt x="1945" y="635"/>
                  <a:pt x="1949" y="631"/>
                  <a:pt x="1949" y="627"/>
                </a:cubicBezTo>
                <a:close/>
                <a:moveTo>
                  <a:pt x="1975" y="627"/>
                </a:moveTo>
                <a:cubicBezTo>
                  <a:pt x="1975" y="622"/>
                  <a:pt x="1971" y="618"/>
                  <a:pt x="1966" y="618"/>
                </a:cubicBezTo>
                <a:cubicBezTo>
                  <a:pt x="1961" y="618"/>
                  <a:pt x="1957" y="622"/>
                  <a:pt x="1957" y="627"/>
                </a:cubicBezTo>
                <a:cubicBezTo>
                  <a:pt x="1957" y="631"/>
                  <a:pt x="1961" y="635"/>
                  <a:pt x="1966" y="635"/>
                </a:cubicBezTo>
                <a:cubicBezTo>
                  <a:pt x="1971" y="635"/>
                  <a:pt x="1975" y="631"/>
                  <a:pt x="1975" y="627"/>
                </a:cubicBezTo>
                <a:close/>
                <a:moveTo>
                  <a:pt x="2000" y="627"/>
                </a:moveTo>
                <a:cubicBezTo>
                  <a:pt x="2000" y="622"/>
                  <a:pt x="1997" y="618"/>
                  <a:pt x="1992" y="618"/>
                </a:cubicBezTo>
                <a:cubicBezTo>
                  <a:pt x="1987" y="618"/>
                  <a:pt x="1983" y="622"/>
                  <a:pt x="1983" y="627"/>
                </a:cubicBezTo>
                <a:cubicBezTo>
                  <a:pt x="1983" y="631"/>
                  <a:pt x="1987" y="635"/>
                  <a:pt x="1992" y="635"/>
                </a:cubicBezTo>
                <a:cubicBezTo>
                  <a:pt x="1997" y="635"/>
                  <a:pt x="2000" y="631"/>
                  <a:pt x="2000" y="627"/>
                </a:cubicBezTo>
                <a:close/>
                <a:moveTo>
                  <a:pt x="2026" y="627"/>
                </a:moveTo>
                <a:cubicBezTo>
                  <a:pt x="2026" y="622"/>
                  <a:pt x="2022" y="618"/>
                  <a:pt x="2018" y="618"/>
                </a:cubicBezTo>
                <a:cubicBezTo>
                  <a:pt x="2013" y="618"/>
                  <a:pt x="2009" y="622"/>
                  <a:pt x="2009" y="627"/>
                </a:cubicBezTo>
                <a:cubicBezTo>
                  <a:pt x="2009" y="631"/>
                  <a:pt x="2013" y="635"/>
                  <a:pt x="2018" y="635"/>
                </a:cubicBezTo>
                <a:cubicBezTo>
                  <a:pt x="2022" y="635"/>
                  <a:pt x="2026" y="631"/>
                  <a:pt x="2026" y="627"/>
                </a:cubicBezTo>
                <a:close/>
                <a:moveTo>
                  <a:pt x="2052" y="627"/>
                </a:moveTo>
                <a:cubicBezTo>
                  <a:pt x="2052" y="622"/>
                  <a:pt x="2048" y="618"/>
                  <a:pt x="2043" y="618"/>
                </a:cubicBezTo>
                <a:cubicBezTo>
                  <a:pt x="2039" y="618"/>
                  <a:pt x="2035" y="622"/>
                  <a:pt x="2035" y="627"/>
                </a:cubicBezTo>
                <a:cubicBezTo>
                  <a:pt x="2035" y="631"/>
                  <a:pt x="2039" y="635"/>
                  <a:pt x="2043" y="635"/>
                </a:cubicBezTo>
                <a:cubicBezTo>
                  <a:pt x="2048" y="635"/>
                  <a:pt x="2052" y="631"/>
                  <a:pt x="2052" y="627"/>
                </a:cubicBezTo>
                <a:close/>
                <a:moveTo>
                  <a:pt x="2078" y="627"/>
                </a:moveTo>
                <a:cubicBezTo>
                  <a:pt x="2078" y="622"/>
                  <a:pt x="2074" y="618"/>
                  <a:pt x="2069" y="618"/>
                </a:cubicBezTo>
                <a:cubicBezTo>
                  <a:pt x="2064" y="618"/>
                  <a:pt x="2061" y="622"/>
                  <a:pt x="2061" y="627"/>
                </a:cubicBezTo>
                <a:cubicBezTo>
                  <a:pt x="2061" y="631"/>
                  <a:pt x="2064" y="635"/>
                  <a:pt x="2069" y="635"/>
                </a:cubicBezTo>
                <a:cubicBezTo>
                  <a:pt x="2074" y="635"/>
                  <a:pt x="2078" y="631"/>
                  <a:pt x="2078" y="627"/>
                </a:cubicBezTo>
                <a:close/>
                <a:moveTo>
                  <a:pt x="2103" y="627"/>
                </a:moveTo>
                <a:cubicBezTo>
                  <a:pt x="2103" y="622"/>
                  <a:pt x="2100" y="618"/>
                  <a:pt x="2095" y="618"/>
                </a:cubicBezTo>
                <a:cubicBezTo>
                  <a:pt x="2090" y="618"/>
                  <a:pt x="2086" y="622"/>
                  <a:pt x="2086" y="627"/>
                </a:cubicBezTo>
                <a:cubicBezTo>
                  <a:pt x="2086" y="631"/>
                  <a:pt x="2090" y="635"/>
                  <a:pt x="2095" y="635"/>
                </a:cubicBezTo>
                <a:cubicBezTo>
                  <a:pt x="2100" y="635"/>
                  <a:pt x="2103" y="631"/>
                  <a:pt x="2103" y="627"/>
                </a:cubicBezTo>
                <a:close/>
                <a:moveTo>
                  <a:pt x="2129" y="627"/>
                </a:moveTo>
                <a:cubicBezTo>
                  <a:pt x="2129" y="622"/>
                  <a:pt x="2125" y="618"/>
                  <a:pt x="2121" y="618"/>
                </a:cubicBezTo>
                <a:cubicBezTo>
                  <a:pt x="2116" y="618"/>
                  <a:pt x="2112" y="622"/>
                  <a:pt x="2112" y="627"/>
                </a:cubicBezTo>
                <a:cubicBezTo>
                  <a:pt x="2112" y="631"/>
                  <a:pt x="2116" y="635"/>
                  <a:pt x="2121" y="635"/>
                </a:cubicBezTo>
                <a:cubicBezTo>
                  <a:pt x="2125" y="635"/>
                  <a:pt x="2129" y="631"/>
                  <a:pt x="2129" y="627"/>
                </a:cubicBezTo>
                <a:close/>
                <a:moveTo>
                  <a:pt x="2155" y="627"/>
                </a:moveTo>
                <a:cubicBezTo>
                  <a:pt x="2155" y="622"/>
                  <a:pt x="2151" y="618"/>
                  <a:pt x="2146" y="618"/>
                </a:cubicBezTo>
                <a:cubicBezTo>
                  <a:pt x="2142" y="618"/>
                  <a:pt x="2138" y="622"/>
                  <a:pt x="2138" y="627"/>
                </a:cubicBezTo>
                <a:cubicBezTo>
                  <a:pt x="2138" y="631"/>
                  <a:pt x="2142" y="635"/>
                  <a:pt x="2146" y="635"/>
                </a:cubicBezTo>
                <a:cubicBezTo>
                  <a:pt x="2151" y="635"/>
                  <a:pt x="2155" y="631"/>
                  <a:pt x="2155" y="627"/>
                </a:cubicBezTo>
                <a:close/>
                <a:moveTo>
                  <a:pt x="2181" y="627"/>
                </a:moveTo>
                <a:cubicBezTo>
                  <a:pt x="2181" y="622"/>
                  <a:pt x="2177" y="618"/>
                  <a:pt x="2172" y="618"/>
                </a:cubicBezTo>
                <a:cubicBezTo>
                  <a:pt x="2167" y="618"/>
                  <a:pt x="2164" y="622"/>
                  <a:pt x="2164" y="627"/>
                </a:cubicBezTo>
                <a:cubicBezTo>
                  <a:pt x="2164" y="631"/>
                  <a:pt x="2167" y="635"/>
                  <a:pt x="2172" y="635"/>
                </a:cubicBezTo>
                <a:cubicBezTo>
                  <a:pt x="2177" y="635"/>
                  <a:pt x="2181" y="631"/>
                  <a:pt x="2181" y="627"/>
                </a:cubicBezTo>
                <a:close/>
                <a:moveTo>
                  <a:pt x="2207" y="627"/>
                </a:moveTo>
                <a:cubicBezTo>
                  <a:pt x="2207" y="622"/>
                  <a:pt x="2203" y="618"/>
                  <a:pt x="2198" y="618"/>
                </a:cubicBezTo>
                <a:cubicBezTo>
                  <a:pt x="2193" y="618"/>
                  <a:pt x="2189" y="622"/>
                  <a:pt x="2189" y="627"/>
                </a:cubicBezTo>
                <a:cubicBezTo>
                  <a:pt x="2189" y="631"/>
                  <a:pt x="2193" y="635"/>
                  <a:pt x="2198" y="635"/>
                </a:cubicBezTo>
                <a:cubicBezTo>
                  <a:pt x="2203" y="635"/>
                  <a:pt x="2207" y="631"/>
                  <a:pt x="2207" y="627"/>
                </a:cubicBezTo>
                <a:close/>
                <a:moveTo>
                  <a:pt x="2232" y="627"/>
                </a:moveTo>
                <a:cubicBezTo>
                  <a:pt x="2232" y="622"/>
                  <a:pt x="2228" y="618"/>
                  <a:pt x="2224" y="618"/>
                </a:cubicBezTo>
                <a:cubicBezTo>
                  <a:pt x="2219" y="618"/>
                  <a:pt x="2215" y="622"/>
                  <a:pt x="2215" y="627"/>
                </a:cubicBezTo>
                <a:cubicBezTo>
                  <a:pt x="2215" y="631"/>
                  <a:pt x="2219" y="635"/>
                  <a:pt x="2224" y="635"/>
                </a:cubicBezTo>
                <a:cubicBezTo>
                  <a:pt x="2228" y="635"/>
                  <a:pt x="2232" y="631"/>
                  <a:pt x="2232" y="627"/>
                </a:cubicBezTo>
                <a:close/>
                <a:moveTo>
                  <a:pt x="2258" y="627"/>
                </a:moveTo>
                <a:cubicBezTo>
                  <a:pt x="2258" y="622"/>
                  <a:pt x="2254" y="618"/>
                  <a:pt x="2249" y="618"/>
                </a:cubicBezTo>
                <a:cubicBezTo>
                  <a:pt x="2245" y="618"/>
                  <a:pt x="2241" y="622"/>
                  <a:pt x="2241" y="627"/>
                </a:cubicBezTo>
                <a:cubicBezTo>
                  <a:pt x="2241" y="631"/>
                  <a:pt x="2245" y="635"/>
                  <a:pt x="2249" y="635"/>
                </a:cubicBezTo>
                <a:cubicBezTo>
                  <a:pt x="2254" y="635"/>
                  <a:pt x="2258" y="631"/>
                  <a:pt x="2258" y="627"/>
                </a:cubicBezTo>
                <a:close/>
                <a:moveTo>
                  <a:pt x="2284" y="627"/>
                </a:moveTo>
                <a:cubicBezTo>
                  <a:pt x="2284" y="622"/>
                  <a:pt x="2280" y="618"/>
                  <a:pt x="2275" y="618"/>
                </a:cubicBezTo>
                <a:cubicBezTo>
                  <a:pt x="2270" y="618"/>
                  <a:pt x="2267" y="622"/>
                  <a:pt x="2267" y="627"/>
                </a:cubicBezTo>
                <a:cubicBezTo>
                  <a:pt x="2267" y="631"/>
                  <a:pt x="2270" y="635"/>
                  <a:pt x="2275" y="635"/>
                </a:cubicBezTo>
                <a:cubicBezTo>
                  <a:pt x="2280" y="635"/>
                  <a:pt x="2284" y="631"/>
                  <a:pt x="2284" y="627"/>
                </a:cubicBezTo>
                <a:close/>
                <a:moveTo>
                  <a:pt x="2310" y="627"/>
                </a:moveTo>
                <a:cubicBezTo>
                  <a:pt x="2310" y="622"/>
                  <a:pt x="2306" y="618"/>
                  <a:pt x="2301" y="618"/>
                </a:cubicBezTo>
                <a:cubicBezTo>
                  <a:pt x="2296" y="618"/>
                  <a:pt x="2292" y="622"/>
                  <a:pt x="2292" y="627"/>
                </a:cubicBezTo>
                <a:cubicBezTo>
                  <a:pt x="2292" y="631"/>
                  <a:pt x="2296" y="635"/>
                  <a:pt x="2301" y="635"/>
                </a:cubicBezTo>
                <a:cubicBezTo>
                  <a:pt x="2306" y="635"/>
                  <a:pt x="2310" y="631"/>
                  <a:pt x="2310" y="627"/>
                </a:cubicBezTo>
                <a:close/>
                <a:moveTo>
                  <a:pt x="2335" y="627"/>
                </a:moveTo>
                <a:cubicBezTo>
                  <a:pt x="2335" y="622"/>
                  <a:pt x="2331" y="618"/>
                  <a:pt x="2327" y="618"/>
                </a:cubicBezTo>
                <a:cubicBezTo>
                  <a:pt x="2322" y="618"/>
                  <a:pt x="2318" y="622"/>
                  <a:pt x="2318" y="627"/>
                </a:cubicBezTo>
                <a:cubicBezTo>
                  <a:pt x="2318" y="631"/>
                  <a:pt x="2322" y="635"/>
                  <a:pt x="2327" y="635"/>
                </a:cubicBezTo>
                <a:cubicBezTo>
                  <a:pt x="2331" y="635"/>
                  <a:pt x="2335" y="631"/>
                  <a:pt x="2335" y="627"/>
                </a:cubicBezTo>
                <a:close/>
                <a:moveTo>
                  <a:pt x="2387" y="627"/>
                </a:moveTo>
                <a:cubicBezTo>
                  <a:pt x="2387" y="622"/>
                  <a:pt x="2383" y="618"/>
                  <a:pt x="2378" y="618"/>
                </a:cubicBezTo>
                <a:cubicBezTo>
                  <a:pt x="2373" y="618"/>
                  <a:pt x="2370" y="622"/>
                  <a:pt x="2370" y="627"/>
                </a:cubicBezTo>
                <a:cubicBezTo>
                  <a:pt x="2370" y="631"/>
                  <a:pt x="2373" y="635"/>
                  <a:pt x="2378" y="635"/>
                </a:cubicBezTo>
                <a:cubicBezTo>
                  <a:pt x="2383" y="635"/>
                  <a:pt x="2387" y="631"/>
                  <a:pt x="2387" y="627"/>
                </a:cubicBezTo>
                <a:close/>
                <a:moveTo>
                  <a:pt x="326" y="652"/>
                </a:moveTo>
                <a:cubicBezTo>
                  <a:pt x="326" y="648"/>
                  <a:pt x="322" y="644"/>
                  <a:pt x="318" y="644"/>
                </a:cubicBezTo>
                <a:cubicBezTo>
                  <a:pt x="313" y="644"/>
                  <a:pt x="309" y="648"/>
                  <a:pt x="309" y="652"/>
                </a:cubicBezTo>
                <a:cubicBezTo>
                  <a:pt x="309" y="657"/>
                  <a:pt x="313" y="661"/>
                  <a:pt x="318" y="661"/>
                </a:cubicBezTo>
                <a:cubicBezTo>
                  <a:pt x="322" y="661"/>
                  <a:pt x="326" y="657"/>
                  <a:pt x="326" y="652"/>
                </a:cubicBezTo>
                <a:close/>
                <a:moveTo>
                  <a:pt x="352" y="652"/>
                </a:moveTo>
                <a:cubicBezTo>
                  <a:pt x="352" y="648"/>
                  <a:pt x="348" y="644"/>
                  <a:pt x="343" y="644"/>
                </a:cubicBezTo>
                <a:cubicBezTo>
                  <a:pt x="339" y="644"/>
                  <a:pt x="335" y="648"/>
                  <a:pt x="335" y="652"/>
                </a:cubicBezTo>
                <a:cubicBezTo>
                  <a:pt x="335" y="657"/>
                  <a:pt x="339" y="661"/>
                  <a:pt x="343" y="661"/>
                </a:cubicBezTo>
                <a:cubicBezTo>
                  <a:pt x="348" y="661"/>
                  <a:pt x="352" y="657"/>
                  <a:pt x="352" y="652"/>
                </a:cubicBezTo>
                <a:close/>
                <a:moveTo>
                  <a:pt x="378" y="652"/>
                </a:moveTo>
                <a:cubicBezTo>
                  <a:pt x="378" y="648"/>
                  <a:pt x="374" y="644"/>
                  <a:pt x="369" y="644"/>
                </a:cubicBezTo>
                <a:cubicBezTo>
                  <a:pt x="364" y="644"/>
                  <a:pt x="360" y="648"/>
                  <a:pt x="360" y="652"/>
                </a:cubicBezTo>
                <a:cubicBezTo>
                  <a:pt x="360" y="657"/>
                  <a:pt x="364" y="661"/>
                  <a:pt x="369" y="661"/>
                </a:cubicBezTo>
                <a:cubicBezTo>
                  <a:pt x="374" y="661"/>
                  <a:pt x="378" y="657"/>
                  <a:pt x="378" y="652"/>
                </a:cubicBezTo>
                <a:close/>
                <a:moveTo>
                  <a:pt x="403" y="652"/>
                </a:moveTo>
                <a:cubicBezTo>
                  <a:pt x="403" y="648"/>
                  <a:pt x="400" y="644"/>
                  <a:pt x="395" y="644"/>
                </a:cubicBezTo>
                <a:cubicBezTo>
                  <a:pt x="390" y="644"/>
                  <a:pt x="386" y="648"/>
                  <a:pt x="386" y="652"/>
                </a:cubicBezTo>
                <a:cubicBezTo>
                  <a:pt x="386" y="657"/>
                  <a:pt x="390" y="661"/>
                  <a:pt x="395" y="661"/>
                </a:cubicBezTo>
                <a:cubicBezTo>
                  <a:pt x="400" y="661"/>
                  <a:pt x="403" y="657"/>
                  <a:pt x="403" y="652"/>
                </a:cubicBezTo>
                <a:close/>
                <a:moveTo>
                  <a:pt x="429" y="652"/>
                </a:moveTo>
                <a:cubicBezTo>
                  <a:pt x="429" y="648"/>
                  <a:pt x="425" y="644"/>
                  <a:pt x="421" y="644"/>
                </a:cubicBezTo>
                <a:cubicBezTo>
                  <a:pt x="416" y="644"/>
                  <a:pt x="412" y="648"/>
                  <a:pt x="412" y="652"/>
                </a:cubicBezTo>
                <a:cubicBezTo>
                  <a:pt x="412" y="657"/>
                  <a:pt x="416" y="661"/>
                  <a:pt x="421" y="661"/>
                </a:cubicBezTo>
                <a:cubicBezTo>
                  <a:pt x="425" y="661"/>
                  <a:pt x="429" y="657"/>
                  <a:pt x="429" y="652"/>
                </a:cubicBezTo>
                <a:close/>
                <a:moveTo>
                  <a:pt x="455" y="652"/>
                </a:moveTo>
                <a:cubicBezTo>
                  <a:pt x="455" y="648"/>
                  <a:pt x="451" y="644"/>
                  <a:pt x="446" y="644"/>
                </a:cubicBezTo>
                <a:cubicBezTo>
                  <a:pt x="442" y="644"/>
                  <a:pt x="438" y="648"/>
                  <a:pt x="438" y="652"/>
                </a:cubicBezTo>
                <a:cubicBezTo>
                  <a:pt x="438" y="657"/>
                  <a:pt x="442" y="661"/>
                  <a:pt x="446" y="661"/>
                </a:cubicBezTo>
                <a:cubicBezTo>
                  <a:pt x="451" y="661"/>
                  <a:pt x="455" y="657"/>
                  <a:pt x="455" y="652"/>
                </a:cubicBezTo>
                <a:close/>
                <a:moveTo>
                  <a:pt x="481" y="652"/>
                </a:moveTo>
                <a:cubicBezTo>
                  <a:pt x="481" y="648"/>
                  <a:pt x="477" y="644"/>
                  <a:pt x="472" y="644"/>
                </a:cubicBezTo>
                <a:cubicBezTo>
                  <a:pt x="467" y="644"/>
                  <a:pt x="463" y="648"/>
                  <a:pt x="463" y="652"/>
                </a:cubicBezTo>
                <a:cubicBezTo>
                  <a:pt x="463" y="657"/>
                  <a:pt x="467" y="661"/>
                  <a:pt x="472" y="661"/>
                </a:cubicBezTo>
                <a:cubicBezTo>
                  <a:pt x="477" y="661"/>
                  <a:pt x="481" y="657"/>
                  <a:pt x="481" y="652"/>
                </a:cubicBezTo>
                <a:close/>
                <a:moveTo>
                  <a:pt x="506" y="652"/>
                </a:moveTo>
                <a:cubicBezTo>
                  <a:pt x="506" y="648"/>
                  <a:pt x="503" y="644"/>
                  <a:pt x="498" y="644"/>
                </a:cubicBezTo>
                <a:cubicBezTo>
                  <a:pt x="493" y="644"/>
                  <a:pt x="489" y="648"/>
                  <a:pt x="489" y="652"/>
                </a:cubicBezTo>
                <a:cubicBezTo>
                  <a:pt x="489" y="657"/>
                  <a:pt x="493" y="661"/>
                  <a:pt x="498" y="661"/>
                </a:cubicBezTo>
                <a:cubicBezTo>
                  <a:pt x="503" y="661"/>
                  <a:pt x="506" y="657"/>
                  <a:pt x="506" y="652"/>
                </a:cubicBezTo>
                <a:close/>
                <a:moveTo>
                  <a:pt x="532" y="652"/>
                </a:moveTo>
                <a:cubicBezTo>
                  <a:pt x="532" y="648"/>
                  <a:pt x="528" y="644"/>
                  <a:pt x="524" y="644"/>
                </a:cubicBezTo>
                <a:cubicBezTo>
                  <a:pt x="519" y="644"/>
                  <a:pt x="515" y="648"/>
                  <a:pt x="515" y="652"/>
                </a:cubicBezTo>
                <a:cubicBezTo>
                  <a:pt x="515" y="657"/>
                  <a:pt x="519" y="661"/>
                  <a:pt x="524" y="661"/>
                </a:cubicBezTo>
                <a:cubicBezTo>
                  <a:pt x="528" y="661"/>
                  <a:pt x="532" y="657"/>
                  <a:pt x="532" y="652"/>
                </a:cubicBezTo>
                <a:close/>
                <a:moveTo>
                  <a:pt x="558" y="652"/>
                </a:moveTo>
                <a:cubicBezTo>
                  <a:pt x="558" y="648"/>
                  <a:pt x="554" y="644"/>
                  <a:pt x="549" y="644"/>
                </a:cubicBezTo>
                <a:cubicBezTo>
                  <a:pt x="545" y="644"/>
                  <a:pt x="541" y="648"/>
                  <a:pt x="541" y="652"/>
                </a:cubicBezTo>
                <a:cubicBezTo>
                  <a:pt x="541" y="657"/>
                  <a:pt x="545" y="661"/>
                  <a:pt x="549" y="661"/>
                </a:cubicBezTo>
                <a:cubicBezTo>
                  <a:pt x="554" y="661"/>
                  <a:pt x="558" y="657"/>
                  <a:pt x="558" y="652"/>
                </a:cubicBezTo>
                <a:close/>
                <a:moveTo>
                  <a:pt x="584" y="652"/>
                </a:moveTo>
                <a:cubicBezTo>
                  <a:pt x="584" y="648"/>
                  <a:pt x="580" y="644"/>
                  <a:pt x="575" y="644"/>
                </a:cubicBezTo>
                <a:cubicBezTo>
                  <a:pt x="570" y="644"/>
                  <a:pt x="567" y="648"/>
                  <a:pt x="567" y="652"/>
                </a:cubicBezTo>
                <a:cubicBezTo>
                  <a:pt x="567" y="657"/>
                  <a:pt x="570" y="661"/>
                  <a:pt x="575" y="661"/>
                </a:cubicBezTo>
                <a:cubicBezTo>
                  <a:pt x="580" y="661"/>
                  <a:pt x="584" y="657"/>
                  <a:pt x="584" y="652"/>
                </a:cubicBezTo>
                <a:close/>
                <a:moveTo>
                  <a:pt x="609" y="652"/>
                </a:moveTo>
                <a:cubicBezTo>
                  <a:pt x="609" y="648"/>
                  <a:pt x="606" y="644"/>
                  <a:pt x="601" y="644"/>
                </a:cubicBezTo>
                <a:cubicBezTo>
                  <a:pt x="596" y="644"/>
                  <a:pt x="592" y="648"/>
                  <a:pt x="592" y="652"/>
                </a:cubicBezTo>
                <a:cubicBezTo>
                  <a:pt x="592" y="657"/>
                  <a:pt x="596" y="661"/>
                  <a:pt x="601" y="661"/>
                </a:cubicBezTo>
                <a:cubicBezTo>
                  <a:pt x="606" y="661"/>
                  <a:pt x="609" y="657"/>
                  <a:pt x="609" y="652"/>
                </a:cubicBezTo>
                <a:close/>
                <a:moveTo>
                  <a:pt x="635" y="652"/>
                </a:moveTo>
                <a:cubicBezTo>
                  <a:pt x="635" y="648"/>
                  <a:pt x="631" y="644"/>
                  <a:pt x="627" y="644"/>
                </a:cubicBezTo>
                <a:cubicBezTo>
                  <a:pt x="622" y="644"/>
                  <a:pt x="618" y="648"/>
                  <a:pt x="618" y="652"/>
                </a:cubicBezTo>
                <a:cubicBezTo>
                  <a:pt x="618" y="657"/>
                  <a:pt x="622" y="661"/>
                  <a:pt x="627" y="661"/>
                </a:cubicBezTo>
                <a:cubicBezTo>
                  <a:pt x="631" y="661"/>
                  <a:pt x="635" y="657"/>
                  <a:pt x="635" y="652"/>
                </a:cubicBezTo>
                <a:close/>
                <a:moveTo>
                  <a:pt x="661" y="652"/>
                </a:moveTo>
                <a:cubicBezTo>
                  <a:pt x="661" y="648"/>
                  <a:pt x="657" y="644"/>
                  <a:pt x="652" y="644"/>
                </a:cubicBezTo>
                <a:cubicBezTo>
                  <a:pt x="648" y="644"/>
                  <a:pt x="644" y="648"/>
                  <a:pt x="644" y="652"/>
                </a:cubicBezTo>
                <a:cubicBezTo>
                  <a:pt x="644" y="657"/>
                  <a:pt x="648" y="661"/>
                  <a:pt x="652" y="661"/>
                </a:cubicBezTo>
                <a:cubicBezTo>
                  <a:pt x="657" y="661"/>
                  <a:pt x="661" y="657"/>
                  <a:pt x="661" y="652"/>
                </a:cubicBezTo>
                <a:close/>
                <a:moveTo>
                  <a:pt x="687" y="652"/>
                </a:moveTo>
                <a:cubicBezTo>
                  <a:pt x="687" y="648"/>
                  <a:pt x="683" y="644"/>
                  <a:pt x="678" y="644"/>
                </a:cubicBezTo>
                <a:cubicBezTo>
                  <a:pt x="673" y="644"/>
                  <a:pt x="670" y="648"/>
                  <a:pt x="670" y="652"/>
                </a:cubicBezTo>
                <a:cubicBezTo>
                  <a:pt x="670" y="657"/>
                  <a:pt x="673" y="661"/>
                  <a:pt x="678" y="661"/>
                </a:cubicBezTo>
                <a:cubicBezTo>
                  <a:pt x="683" y="661"/>
                  <a:pt x="687" y="657"/>
                  <a:pt x="687" y="652"/>
                </a:cubicBezTo>
                <a:close/>
                <a:moveTo>
                  <a:pt x="712" y="652"/>
                </a:moveTo>
                <a:cubicBezTo>
                  <a:pt x="712" y="648"/>
                  <a:pt x="709" y="644"/>
                  <a:pt x="704" y="644"/>
                </a:cubicBezTo>
                <a:cubicBezTo>
                  <a:pt x="699" y="644"/>
                  <a:pt x="695" y="648"/>
                  <a:pt x="695" y="652"/>
                </a:cubicBezTo>
                <a:cubicBezTo>
                  <a:pt x="695" y="657"/>
                  <a:pt x="699" y="661"/>
                  <a:pt x="704" y="661"/>
                </a:cubicBezTo>
                <a:cubicBezTo>
                  <a:pt x="709" y="661"/>
                  <a:pt x="712" y="657"/>
                  <a:pt x="712" y="652"/>
                </a:cubicBezTo>
                <a:close/>
                <a:moveTo>
                  <a:pt x="738" y="652"/>
                </a:moveTo>
                <a:cubicBezTo>
                  <a:pt x="738" y="648"/>
                  <a:pt x="734" y="644"/>
                  <a:pt x="730" y="644"/>
                </a:cubicBezTo>
                <a:cubicBezTo>
                  <a:pt x="725" y="644"/>
                  <a:pt x="721" y="648"/>
                  <a:pt x="721" y="652"/>
                </a:cubicBezTo>
                <a:cubicBezTo>
                  <a:pt x="721" y="657"/>
                  <a:pt x="725" y="661"/>
                  <a:pt x="730" y="661"/>
                </a:cubicBezTo>
                <a:cubicBezTo>
                  <a:pt x="734" y="661"/>
                  <a:pt x="738" y="657"/>
                  <a:pt x="738" y="652"/>
                </a:cubicBezTo>
                <a:close/>
                <a:moveTo>
                  <a:pt x="764" y="652"/>
                </a:moveTo>
                <a:cubicBezTo>
                  <a:pt x="764" y="648"/>
                  <a:pt x="760" y="644"/>
                  <a:pt x="755" y="644"/>
                </a:cubicBezTo>
                <a:cubicBezTo>
                  <a:pt x="751" y="644"/>
                  <a:pt x="747" y="648"/>
                  <a:pt x="747" y="652"/>
                </a:cubicBezTo>
                <a:cubicBezTo>
                  <a:pt x="747" y="657"/>
                  <a:pt x="751" y="661"/>
                  <a:pt x="755" y="661"/>
                </a:cubicBezTo>
                <a:cubicBezTo>
                  <a:pt x="760" y="661"/>
                  <a:pt x="764" y="657"/>
                  <a:pt x="764" y="652"/>
                </a:cubicBezTo>
                <a:close/>
                <a:moveTo>
                  <a:pt x="1279" y="652"/>
                </a:moveTo>
                <a:cubicBezTo>
                  <a:pt x="1279" y="648"/>
                  <a:pt x="1275" y="644"/>
                  <a:pt x="1271" y="644"/>
                </a:cubicBezTo>
                <a:cubicBezTo>
                  <a:pt x="1266" y="644"/>
                  <a:pt x="1262" y="648"/>
                  <a:pt x="1262" y="652"/>
                </a:cubicBezTo>
                <a:cubicBezTo>
                  <a:pt x="1262" y="657"/>
                  <a:pt x="1266" y="661"/>
                  <a:pt x="1271" y="661"/>
                </a:cubicBezTo>
                <a:cubicBezTo>
                  <a:pt x="1275" y="661"/>
                  <a:pt x="1279" y="657"/>
                  <a:pt x="1279" y="652"/>
                </a:cubicBezTo>
                <a:close/>
                <a:moveTo>
                  <a:pt x="1305" y="652"/>
                </a:moveTo>
                <a:cubicBezTo>
                  <a:pt x="1305" y="648"/>
                  <a:pt x="1301" y="644"/>
                  <a:pt x="1296" y="644"/>
                </a:cubicBezTo>
                <a:cubicBezTo>
                  <a:pt x="1292" y="644"/>
                  <a:pt x="1288" y="648"/>
                  <a:pt x="1288" y="652"/>
                </a:cubicBezTo>
                <a:cubicBezTo>
                  <a:pt x="1288" y="657"/>
                  <a:pt x="1292" y="661"/>
                  <a:pt x="1296" y="661"/>
                </a:cubicBezTo>
                <a:cubicBezTo>
                  <a:pt x="1301" y="661"/>
                  <a:pt x="1305" y="657"/>
                  <a:pt x="1305" y="652"/>
                </a:cubicBezTo>
                <a:close/>
                <a:moveTo>
                  <a:pt x="1331" y="652"/>
                </a:moveTo>
                <a:cubicBezTo>
                  <a:pt x="1331" y="648"/>
                  <a:pt x="1327" y="644"/>
                  <a:pt x="1322" y="644"/>
                </a:cubicBezTo>
                <a:cubicBezTo>
                  <a:pt x="1317" y="644"/>
                  <a:pt x="1314" y="648"/>
                  <a:pt x="1314" y="652"/>
                </a:cubicBezTo>
                <a:cubicBezTo>
                  <a:pt x="1314" y="657"/>
                  <a:pt x="1317" y="661"/>
                  <a:pt x="1322" y="661"/>
                </a:cubicBezTo>
                <a:cubicBezTo>
                  <a:pt x="1327" y="661"/>
                  <a:pt x="1331" y="657"/>
                  <a:pt x="1331" y="652"/>
                </a:cubicBezTo>
                <a:close/>
                <a:moveTo>
                  <a:pt x="1356" y="652"/>
                </a:moveTo>
                <a:cubicBezTo>
                  <a:pt x="1356" y="648"/>
                  <a:pt x="1353" y="644"/>
                  <a:pt x="1348" y="644"/>
                </a:cubicBezTo>
                <a:cubicBezTo>
                  <a:pt x="1343" y="644"/>
                  <a:pt x="1339" y="648"/>
                  <a:pt x="1339" y="652"/>
                </a:cubicBezTo>
                <a:cubicBezTo>
                  <a:pt x="1339" y="657"/>
                  <a:pt x="1343" y="661"/>
                  <a:pt x="1348" y="661"/>
                </a:cubicBezTo>
                <a:cubicBezTo>
                  <a:pt x="1353" y="661"/>
                  <a:pt x="1356" y="657"/>
                  <a:pt x="1356" y="652"/>
                </a:cubicBezTo>
                <a:close/>
                <a:moveTo>
                  <a:pt x="1382" y="652"/>
                </a:moveTo>
                <a:cubicBezTo>
                  <a:pt x="1382" y="648"/>
                  <a:pt x="1378" y="644"/>
                  <a:pt x="1374" y="644"/>
                </a:cubicBezTo>
                <a:cubicBezTo>
                  <a:pt x="1369" y="644"/>
                  <a:pt x="1365" y="648"/>
                  <a:pt x="1365" y="652"/>
                </a:cubicBezTo>
                <a:cubicBezTo>
                  <a:pt x="1365" y="657"/>
                  <a:pt x="1369" y="661"/>
                  <a:pt x="1374" y="661"/>
                </a:cubicBezTo>
                <a:cubicBezTo>
                  <a:pt x="1378" y="661"/>
                  <a:pt x="1382" y="657"/>
                  <a:pt x="1382" y="652"/>
                </a:cubicBezTo>
                <a:close/>
                <a:moveTo>
                  <a:pt x="1408" y="652"/>
                </a:moveTo>
                <a:cubicBezTo>
                  <a:pt x="1408" y="648"/>
                  <a:pt x="1404" y="644"/>
                  <a:pt x="1399" y="644"/>
                </a:cubicBezTo>
                <a:cubicBezTo>
                  <a:pt x="1395" y="644"/>
                  <a:pt x="1391" y="648"/>
                  <a:pt x="1391" y="652"/>
                </a:cubicBezTo>
                <a:cubicBezTo>
                  <a:pt x="1391" y="657"/>
                  <a:pt x="1395" y="661"/>
                  <a:pt x="1399" y="661"/>
                </a:cubicBezTo>
                <a:cubicBezTo>
                  <a:pt x="1404" y="661"/>
                  <a:pt x="1408" y="657"/>
                  <a:pt x="1408" y="652"/>
                </a:cubicBezTo>
                <a:close/>
                <a:moveTo>
                  <a:pt x="1434" y="652"/>
                </a:moveTo>
                <a:cubicBezTo>
                  <a:pt x="1434" y="648"/>
                  <a:pt x="1430" y="644"/>
                  <a:pt x="1425" y="644"/>
                </a:cubicBezTo>
                <a:cubicBezTo>
                  <a:pt x="1420" y="644"/>
                  <a:pt x="1417" y="648"/>
                  <a:pt x="1417" y="652"/>
                </a:cubicBezTo>
                <a:cubicBezTo>
                  <a:pt x="1417" y="657"/>
                  <a:pt x="1420" y="661"/>
                  <a:pt x="1425" y="661"/>
                </a:cubicBezTo>
                <a:cubicBezTo>
                  <a:pt x="1430" y="661"/>
                  <a:pt x="1434" y="657"/>
                  <a:pt x="1434" y="652"/>
                </a:cubicBezTo>
                <a:close/>
                <a:moveTo>
                  <a:pt x="1459" y="652"/>
                </a:moveTo>
                <a:cubicBezTo>
                  <a:pt x="1459" y="648"/>
                  <a:pt x="1456" y="644"/>
                  <a:pt x="1451" y="644"/>
                </a:cubicBezTo>
                <a:cubicBezTo>
                  <a:pt x="1446" y="644"/>
                  <a:pt x="1442" y="648"/>
                  <a:pt x="1442" y="652"/>
                </a:cubicBezTo>
                <a:cubicBezTo>
                  <a:pt x="1442" y="657"/>
                  <a:pt x="1446" y="661"/>
                  <a:pt x="1451" y="661"/>
                </a:cubicBezTo>
                <a:cubicBezTo>
                  <a:pt x="1456" y="661"/>
                  <a:pt x="1459" y="657"/>
                  <a:pt x="1459" y="652"/>
                </a:cubicBezTo>
                <a:close/>
                <a:moveTo>
                  <a:pt x="1485" y="652"/>
                </a:moveTo>
                <a:cubicBezTo>
                  <a:pt x="1485" y="648"/>
                  <a:pt x="1481" y="644"/>
                  <a:pt x="1477" y="644"/>
                </a:cubicBezTo>
                <a:cubicBezTo>
                  <a:pt x="1472" y="644"/>
                  <a:pt x="1468" y="648"/>
                  <a:pt x="1468" y="652"/>
                </a:cubicBezTo>
                <a:cubicBezTo>
                  <a:pt x="1468" y="657"/>
                  <a:pt x="1472" y="661"/>
                  <a:pt x="1477" y="661"/>
                </a:cubicBezTo>
                <a:cubicBezTo>
                  <a:pt x="1481" y="661"/>
                  <a:pt x="1485" y="657"/>
                  <a:pt x="1485" y="652"/>
                </a:cubicBezTo>
                <a:close/>
                <a:moveTo>
                  <a:pt x="1511" y="652"/>
                </a:moveTo>
                <a:cubicBezTo>
                  <a:pt x="1511" y="648"/>
                  <a:pt x="1507" y="644"/>
                  <a:pt x="1502" y="644"/>
                </a:cubicBezTo>
                <a:cubicBezTo>
                  <a:pt x="1498" y="644"/>
                  <a:pt x="1494" y="648"/>
                  <a:pt x="1494" y="652"/>
                </a:cubicBezTo>
                <a:cubicBezTo>
                  <a:pt x="1494" y="657"/>
                  <a:pt x="1498" y="661"/>
                  <a:pt x="1502" y="661"/>
                </a:cubicBezTo>
                <a:cubicBezTo>
                  <a:pt x="1507" y="661"/>
                  <a:pt x="1511" y="657"/>
                  <a:pt x="1511" y="652"/>
                </a:cubicBezTo>
                <a:close/>
                <a:moveTo>
                  <a:pt x="1537" y="652"/>
                </a:moveTo>
                <a:cubicBezTo>
                  <a:pt x="1537" y="648"/>
                  <a:pt x="1533" y="644"/>
                  <a:pt x="1528" y="644"/>
                </a:cubicBezTo>
                <a:cubicBezTo>
                  <a:pt x="1523" y="644"/>
                  <a:pt x="1520" y="648"/>
                  <a:pt x="1520" y="652"/>
                </a:cubicBezTo>
                <a:cubicBezTo>
                  <a:pt x="1520" y="657"/>
                  <a:pt x="1523" y="661"/>
                  <a:pt x="1528" y="661"/>
                </a:cubicBezTo>
                <a:cubicBezTo>
                  <a:pt x="1533" y="661"/>
                  <a:pt x="1537" y="657"/>
                  <a:pt x="1537" y="652"/>
                </a:cubicBezTo>
                <a:close/>
                <a:moveTo>
                  <a:pt x="1563" y="652"/>
                </a:moveTo>
                <a:cubicBezTo>
                  <a:pt x="1563" y="648"/>
                  <a:pt x="1559" y="644"/>
                  <a:pt x="1554" y="644"/>
                </a:cubicBezTo>
                <a:cubicBezTo>
                  <a:pt x="1549" y="644"/>
                  <a:pt x="1545" y="648"/>
                  <a:pt x="1545" y="652"/>
                </a:cubicBezTo>
                <a:cubicBezTo>
                  <a:pt x="1545" y="657"/>
                  <a:pt x="1549" y="661"/>
                  <a:pt x="1554" y="661"/>
                </a:cubicBezTo>
                <a:cubicBezTo>
                  <a:pt x="1559" y="661"/>
                  <a:pt x="1563" y="657"/>
                  <a:pt x="1563" y="652"/>
                </a:cubicBezTo>
                <a:close/>
                <a:moveTo>
                  <a:pt x="1588" y="652"/>
                </a:moveTo>
                <a:cubicBezTo>
                  <a:pt x="1588" y="648"/>
                  <a:pt x="1584" y="644"/>
                  <a:pt x="1580" y="644"/>
                </a:cubicBezTo>
                <a:cubicBezTo>
                  <a:pt x="1575" y="644"/>
                  <a:pt x="1571" y="648"/>
                  <a:pt x="1571" y="652"/>
                </a:cubicBezTo>
                <a:cubicBezTo>
                  <a:pt x="1571" y="657"/>
                  <a:pt x="1575" y="661"/>
                  <a:pt x="1580" y="661"/>
                </a:cubicBezTo>
                <a:cubicBezTo>
                  <a:pt x="1584" y="661"/>
                  <a:pt x="1588" y="657"/>
                  <a:pt x="1588" y="652"/>
                </a:cubicBezTo>
                <a:close/>
                <a:moveTo>
                  <a:pt x="1614" y="652"/>
                </a:moveTo>
                <a:cubicBezTo>
                  <a:pt x="1614" y="648"/>
                  <a:pt x="1610" y="644"/>
                  <a:pt x="1605" y="644"/>
                </a:cubicBezTo>
                <a:cubicBezTo>
                  <a:pt x="1601" y="644"/>
                  <a:pt x="1597" y="648"/>
                  <a:pt x="1597" y="652"/>
                </a:cubicBezTo>
                <a:cubicBezTo>
                  <a:pt x="1597" y="657"/>
                  <a:pt x="1601" y="661"/>
                  <a:pt x="1605" y="661"/>
                </a:cubicBezTo>
                <a:cubicBezTo>
                  <a:pt x="1610" y="661"/>
                  <a:pt x="1614" y="657"/>
                  <a:pt x="1614" y="652"/>
                </a:cubicBezTo>
                <a:close/>
                <a:moveTo>
                  <a:pt x="1640" y="652"/>
                </a:moveTo>
                <a:cubicBezTo>
                  <a:pt x="1640" y="648"/>
                  <a:pt x="1636" y="644"/>
                  <a:pt x="1631" y="644"/>
                </a:cubicBezTo>
                <a:cubicBezTo>
                  <a:pt x="1626" y="644"/>
                  <a:pt x="1623" y="648"/>
                  <a:pt x="1623" y="652"/>
                </a:cubicBezTo>
                <a:cubicBezTo>
                  <a:pt x="1623" y="657"/>
                  <a:pt x="1626" y="661"/>
                  <a:pt x="1631" y="661"/>
                </a:cubicBezTo>
                <a:cubicBezTo>
                  <a:pt x="1636" y="661"/>
                  <a:pt x="1640" y="657"/>
                  <a:pt x="1640" y="652"/>
                </a:cubicBezTo>
                <a:close/>
                <a:moveTo>
                  <a:pt x="1666" y="652"/>
                </a:moveTo>
                <a:cubicBezTo>
                  <a:pt x="1666" y="648"/>
                  <a:pt x="1662" y="644"/>
                  <a:pt x="1657" y="644"/>
                </a:cubicBezTo>
                <a:cubicBezTo>
                  <a:pt x="1652" y="644"/>
                  <a:pt x="1648" y="648"/>
                  <a:pt x="1648" y="652"/>
                </a:cubicBezTo>
                <a:cubicBezTo>
                  <a:pt x="1648" y="657"/>
                  <a:pt x="1652" y="661"/>
                  <a:pt x="1657" y="661"/>
                </a:cubicBezTo>
                <a:cubicBezTo>
                  <a:pt x="1662" y="661"/>
                  <a:pt x="1666" y="657"/>
                  <a:pt x="1666" y="652"/>
                </a:cubicBezTo>
                <a:close/>
                <a:moveTo>
                  <a:pt x="1691" y="652"/>
                </a:moveTo>
                <a:cubicBezTo>
                  <a:pt x="1691" y="648"/>
                  <a:pt x="1687" y="644"/>
                  <a:pt x="1683" y="644"/>
                </a:cubicBezTo>
                <a:cubicBezTo>
                  <a:pt x="1678" y="644"/>
                  <a:pt x="1674" y="648"/>
                  <a:pt x="1674" y="652"/>
                </a:cubicBezTo>
                <a:cubicBezTo>
                  <a:pt x="1674" y="657"/>
                  <a:pt x="1678" y="661"/>
                  <a:pt x="1683" y="661"/>
                </a:cubicBezTo>
                <a:cubicBezTo>
                  <a:pt x="1687" y="661"/>
                  <a:pt x="1691" y="657"/>
                  <a:pt x="1691" y="652"/>
                </a:cubicBezTo>
                <a:close/>
                <a:moveTo>
                  <a:pt x="1717" y="652"/>
                </a:moveTo>
                <a:cubicBezTo>
                  <a:pt x="1717" y="648"/>
                  <a:pt x="1713" y="644"/>
                  <a:pt x="1708" y="644"/>
                </a:cubicBezTo>
                <a:cubicBezTo>
                  <a:pt x="1704" y="644"/>
                  <a:pt x="1700" y="648"/>
                  <a:pt x="1700" y="652"/>
                </a:cubicBezTo>
                <a:cubicBezTo>
                  <a:pt x="1700" y="657"/>
                  <a:pt x="1704" y="661"/>
                  <a:pt x="1708" y="661"/>
                </a:cubicBezTo>
                <a:cubicBezTo>
                  <a:pt x="1713" y="661"/>
                  <a:pt x="1717" y="657"/>
                  <a:pt x="1717" y="652"/>
                </a:cubicBezTo>
                <a:close/>
                <a:moveTo>
                  <a:pt x="1743" y="652"/>
                </a:moveTo>
                <a:cubicBezTo>
                  <a:pt x="1743" y="648"/>
                  <a:pt x="1739" y="644"/>
                  <a:pt x="1734" y="644"/>
                </a:cubicBezTo>
                <a:cubicBezTo>
                  <a:pt x="1730" y="644"/>
                  <a:pt x="1726" y="648"/>
                  <a:pt x="1726" y="652"/>
                </a:cubicBezTo>
                <a:cubicBezTo>
                  <a:pt x="1726" y="657"/>
                  <a:pt x="1730" y="661"/>
                  <a:pt x="1734" y="661"/>
                </a:cubicBezTo>
                <a:cubicBezTo>
                  <a:pt x="1739" y="661"/>
                  <a:pt x="1743" y="657"/>
                  <a:pt x="1743" y="652"/>
                </a:cubicBezTo>
                <a:close/>
                <a:moveTo>
                  <a:pt x="1769" y="652"/>
                </a:moveTo>
                <a:cubicBezTo>
                  <a:pt x="1769" y="648"/>
                  <a:pt x="1765" y="644"/>
                  <a:pt x="1760" y="644"/>
                </a:cubicBezTo>
                <a:cubicBezTo>
                  <a:pt x="1755" y="644"/>
                  <a:pt x="1751" y="648"/>
                  <a:pt x="1751" y="652"/>
                </a:cubicBezTo>
                <a:cubicBezTo>
                  <a:pt x="1751" y="657"/>
                  <a:pt x="1755" y="661"/>
                  <a:pt x="1760" y="661"/>
                </a:cubicBezTo>
                <a:cubicBezTo>
                  <a:pt x="1765" y="661"/>
                  <a:pt x="1769" y="657"/>
                  <a:pt x="1769" y="652"/>
                </a:cubicBezTo>
                <a:close/>
                <a:moveTo>
                  <a:pt x="1794" y="652"/>
                </a:moveTo>
                <a:cubicBezTo>
                  <a:pt x="1794" y="648"/>
                  <a:pt x="1791" y="644"/>
                  <a:pt x="1786" y="644"/>
                </a:cubicBezTo>
                <a:cubicBezTo>
                  <a:pt x="1781" y="644"/>
                  <a:pt x="1777" y="648"/>
                  <a:pt x="1777" y="652"/>
                </a:cubicBezTo>
                <a:cubicBezTo>
                  <a:pt x="1777" y="657"/>
                  <a:pt x="1781" y="661"/>
                  <a:pt x="1786" y="661"/>
                </a:cubicBezTo>
                <a:cubicBezTo>
                  <a:pt x="1791" y="661"/>
                  <a:pt x="1794" y="657"/>
                  <a:pt x="1794" y="652"/>
                </a:cubicBezTo>
                <a:close/>
                <a:moveTo>
                  <a:pt x="1820" y="652"/>
                </a:moveTo>
                <a:cubicBezTo>
                  <a:pt x="1820" y="648"/>
                  <a:pt x="1816" y="644"/>
                  <a:pt x="1812" y="644"/>
                </a:cubicBezTo>
                <a:cubicBezTo>
                  <a:pt x="1807" y="644"/>
                  <a:pt x="1803" y="648"/>
                  <a:pt x="1803" y="652"/>
                </a:cubicBezTo>
                <a:cubicBezTo>
                  <a:pt x="1803" y="657"/>
                  <a:pt x="1807" y="661"/>
                  <a:pt x="1812" y="661"/>
                </a:cubicBezTo>
                <a:cubicBezTo>
                  <a:pt x="1816" y="661"/>
                  <a:pt x="1820" y="657"/>
                  <a:pt x="1820" y="652"/>
                </a:cubicBezTo>
                <a:close/>
                <a:moveTo>
                  <a:pt x="1846" y="652"/>
                </a:moveTo>
                <a:cubicBezTo>
                  <a:pt x="1846" y="648"/>
                  <a:pt x="1842" y="644"/>
                  <a:pt x="1837" y="644"/>
                </a:cubicBezTo>
                <a:cubicBezTo>
                  <a:pt x="1833" y="644"/>
                  <a:pt x="1829" y="648"/>
                  <a:pt x="1829" y="652"/>
                </a:cubicBezTo>
                <a:cubicBezTo>
                  <a:pt x="1829" y="657"/>
                  <a:pt x="1833" y="661"/>
                  <a:pt x="1837" y="661"/>
                </a:cubicBezTo>
                <a:cubicBezTo>
                  <a:pt x="1842" y="661"/>
                  <a:pt x="1846" y="657"/>
                  <a:pt x="1846" y="652"/>
                </a:cubicBezTo>
                <a:close/>
                <a:moveTo>
                  <a:pt x="1872" y="652"/>
                </a:moveTo>
                <a:cubicBezTo>
                  <a:pt x="1872" y="648"/>
                  <a:pt x="1868" y="644"/>
                  <a:pt x="1863" y="644"/>
                </a:cubicBezTo>
                <a:cubicBezTo>
                  <a:pt x="1858" y="644"/>
                  <a:pt x="1854" y="648"/>
                  <a:pt x="1854" y="652"/>
                </a:cubicBezTo>
                <a:cubicBezTo>
                  <a:pt x="1854" y="657"/>
                  <a:pt x="1858" y="661"/>
                  <a:pt x="1863" y="661"/>
                </a:cubicBezTo>
                <a:cubicBezTo>
                  <a:pt x="1868" y="661"/>
                  <a:pt x="1872" y="657"/>
                  <a:pt x="1872" y="652"/>
                </a:cubicBezTo>
                <a:close/>
                <a:moveTo>
                  <a:pt x="1897" y="652"/>
                </a:moveTo>
                <a:cubicBezTo>
                  <a:pt x="1897" y="648"/>
                  <a:pt x="1894" y="644"/>
                  <a:pt x="1889" y="644"/>
                </a:cubicBezTo>
                <a:cubicBezTo>
                  <a:pt x="1884" y="644"/>
                  <a:pt x="1880" y="648"/>
                  <a:pt x="1880" y="652"/>
                </a:cubicBezTo>
                <a:cubicBezTo>
                  <a:pt x="1880" y="657"/>
                  <a:pt x="1884" y="661"/>
                  <a:pt x="1889" y="661"/>
                </a:cubicBezTo>
                <a:cubicBezTo>
                  <a:pt x="1894" y="661"/>
                  <a:pt x="1897" y="657"/>
                  <a:pt x="1897" y="652"/>
                </a:cubicBezTo>
                <a:close/>
                <a:moveTo>
                  <a:pt x="1923" y="652"/>
                </a:moveTo>
                <a:cubicBezTo>
                  <a:pt x="1923" y="648"/>
                  <a:pt x="1919" y="644"/>
                  <a:pt x="1915" y="644"/>
                </a:cubicBezTo>
                <a:cubicBezTo>
                  <a:pt x="1910" y="644"/>
                  <a:pt x="1906" y="648"/>
                  <a:pt x="1906" y="652"/>
                </a:cubicBezTo>
                <a:cubicBezTo>
                  <a:pt x="1906" y="657"/>
                  <a:pt x="1910" y="661"/>
                  <a:pt x="1915" y="661"/>
                </a:cubicBezTo>
                <a:cubicBezTo>
                  <a:pt x="1919" y="661"/>
                  <a:pt x="1923" y="657"/>
                  <a:pt x="1923" y="652"/>
                </a:cubicBezTo>
                <a:close/>
                <a:moveTo>
                  <a:pt x="1949" y="652"/>
                </a:moveTo>
                <a:cubicBezTo>
                  <a:pt x="1949" y="648"/>
                  <a:pt x="1945" y="644"/>
                  <a:pt x="1940" y="644"/>
                </a:cubicBezTo>
                <a:cubicBezTo>
                  <a:pt x="1936" y="644"/>
                  <a:pt x="1932" y="648"/>
                  <a:pt x="1932" y="652"/>
                </a:cubicBezTo>
                <a:cubicBezTo>
                  <a:pt x="1932" y="657"/>
                  <a:pt x="1936" y="661"/>
                  <a:pt x="1940" y="661"/>
                </a:cubicBezTo>
                <a:cubicBezTo>
                  <a:pt x="1945" y="661"/>
                  <a:pt x="1949" y="657"/>
                  <a:pt x="1949" y="652"/>
                </a:cubicBezTo>
                <a:close/>
                <a:moveTo>
                  <a:pt x="1975" y="652"/>
                </a:moveTo>
                <a:cubicBezTo>
                  <a:pt x="1975" y="648"/>
                  <a:pt x="1971" y="644"/>
                  <a:pt x="1966" y="644"/>
                </a:cubicBezTo>
                <a:cubicBezTo>
                  <a:pt x="1961" y="644"/>
                  <a:pt x="1957" y="648"/>
                  <a:pt x="1957" y="652"/>
                </a:cubicBezTo>
                <a:cubicBezTo>
                  <a:pt x="1957" y="657"/>
                  <a:pt x="1961" y="661"/>
                  <a:pt x="1966" y="661"/>
                </a:cubicBezTo>
                <a:cubicBezTo>
                  <a:pt x="1971" y="661"/>
                  <a:pt x="1975" y="657"/>
                  <a:pt x="1975" y="652"/>
                </a:cubicBezTo>
                <a:close/>
                <a:moveTo>
                  <a:pt x="2000" y="652"/>
                </a:moveTo>
                <a:cubicBezTo>
                  <a:pt x="2000" y="648"/>
                  <a:pt x="1997" y="644"/>
                  <a:pt x="1992" y="644"/>
                </a:cubicBezTo>
                <a:cubicBezTo>
                  <a:pt x="1987" y="644"/>
                  <a:pt x="1983" y="648"/>
                  <a:pt x="1983" y="652"/>
                </a:cubicBezTo>
                <a:cubicBezTo>
                  <a:pt x="1983" y="657"/>
                  <a:pt x="1987" y="661"/>
                  <a:pt x="1992" y="661"/>
                </a:cubicBezTo>
                <a:cubicBezTo>
                  <a:pt x="1997" y="661"/>
                  <a:pt x="2000" y="657"/>
                  <a:pt x="2000" y="652"/>
                </a:cubicBezTo>
                <a:close/>
                <a:moveTo>
                  <a:pt x="2026" y="652"/>
                </a:moveTo>
                <a:cubicBezTo>
                  <a:pt x="2026" y="648"/>
                  <a:pt x="2022" y="644"/>
                  <a:pt x="2018" y="644"/>
                </a:cubicBezTo>
                <a:cubicBezTo>
                  <a:pt x="2013" y="644"/>
                  <a:pt x="2009" y="648"/>
                  <a:pt x="2009" y="652"/>
                </a:cubicBezTo>
                <a:cubicBezTo>
                  <a:pt x="2009" y="657"/>
                  <a:pt x="2013" y="661"/>
                  <a:pt x="2018" y="661"/>
                </a:cubicBezTo>
                <a:cubicBezTo>
                  <a:pt x="2022" y="661"/>
                  <a:pt x="2026" y="657"/>
                  <a:pt x="2026" y="652"/>
                </a:cubicBezTo>
                <a:close/>
                <a:moveTo>
                  <a:pt x="2052" y="652"/>
                </a:moveTo>
                <a:cubicBezTo>
                  <a:pt x="2052" y="648"/>
                  <a:pt x="2048" y="644"/>
                  <a:pt x="2043" y="644"/>
                </a:cubicBezTo>
                <a:cubicBezTo>
                  <a:pt x="2039" y="644"/>
                  <a:pt x="2035" y="648"/>
                  <a:pt x="2035" y="652"/>
                </a:cubicBezTo>
                <a:cubicBezTo>
                  <a:pt x="2035" y="657"/>
                  <a:pt x="2039" y="661"/>
                  <a:pt x="2043" y="661"/>
                </a:cubicBezTo>
                <a:cubicBezTo>
                  <a:pt x="2048" y="661"/>
                  <a:pt x="2052" y="657"/>
                  <a:pt x="2052" y="652"/>
                </a:cubicBezTo>
                <a:close/>
                <a:moveTo>
                  <a:pt x="2078" y="652"/>
                </a:moveTo>
                <a:cubicBezTo>
                  <a:pt x="2078" y="648"/>
                  <a:pt x="2074" y="644"/>
                  <a:pt x="2069" y="644"/>
                </a:cubicBezTo>
                <a:cubicBezTo>
                  <a:pt x="2064" y="644"/>
                  <a:pt x="2061" y="648"/>
                  <a:pt x="2061" y="652"/>
                </a:cubicBezTo>
                <a:cubicBezTo>
                  <a:pt x="2061" y="657"/>
                  <a:pt x="2064" y="661"/>
                  <a:pt x="2069" y="661"/>
                </a:cubicBezTo>
                <a:cubicBezTo>
                  <a:pt x="2074" y="661"/>
                  <a:pt x="2078" y="657"/>
                  <a:pt x="2078" y="652"/>
                </a:cubicBezTo>
                <a:close/>
                <a:moveTo>
                  <a:pt x="2103" y="652"/>
                </a:moveTo>
                <a:cubicBezTo>
                  <a:pt x="2103" y="648"/>
                  <a:pt x="2100" y="644"/>
                  <a:pt x="2095" y="644"/>
                </a:cubicBezTo>
                <a:cubicBezTo>
                  <a:pt x="2090" y="644"/>
                  <a:pt x="2086" y="648"/>
                  <a:pt x="2086" y="652"/>
                </a:cubicBezTo>
                <a:cubicBezTo>
                  <a:pt x="2086" y="657"/>
                  <a:pt x="2090" y="661"/>
                  <a:pt x="2095" y="661"/>
                </a:cubicBezTo>
                <a:cubicBezTo>
                  <a:pt x="2100" y="661"/>
                  <a:pt x="2103" y="657"/>
                  <a:pt x="2103" y="652"/>
                </a:cubicBezTo>
                <a:close/>
                <a:moveTo>
                  <a:pt x="2129" y="652"/>
                </a:moveTo>
                <a:cubicBezTo>
                  <a:pt x="2129" y="648"/>
                  <a:pt x="2125" y="644"/>
                  <a:pt x="2121" y="644"/>
                </a:cubicBezTo>
                <a:cubicBezTo>
                  <a:pt x="2116" y="644"/>
                  <a:pt x="2112" y="648"/>
                  <a:pt x="2112" y="652"/>
                </a:cubicBezTo>
                <a:cubicBezTo>
                  <a:pt x="2112" y="657"/>
                  <a:pt x="2116" y="661"/>
                  <a:pt x="2121" y="661"/>
                </a:cubicBezTo>
                <a:cubicBezTo>
                  <a:pt x="2125" y="661"/>
                  <a:pt x="2129" y="657"/>
                  <a:pt x="2129" y="652"/>
                </a:cubicBezTo>
                <a:close/>
                <a:moveTo>
                  <a:pt x="2155" y="652"/>
                </a:moveTo>
                <a:cubicBezTo>
                  <a:pt x="2155" y="648"/>
                  <a:pt x="2151" y="644"/>
                  <a:pt x="2146" y="644"/>
                </a:cubicBezTo>
                <a:cubicBezTo>
                  <a:pt x="2142" y="644"/>
                  <a:pt x="2138" y="648"/>
                  <a:pt x="2138" y="652"/>
                </a:cubicBezTo>
                <a:cubicBezTo>
                  <a:pt x="2138" y="657"/>
                  <a:pt x="2142" y="661"/>
                  <a:pt x="2146" y="661"/>
                </a:cubicBezTo>
                <a:cubicBezTo>
                  <a:pt x="2151" y="661"/>
                  <a:pt x="2155" y="657"/>
                  <a:pt x="2155" y="652"/>
                </a:cubicBezTo>
                <a:close/>
                <a:moveTo>
                  <a:pt x="2181" y="652"/>
                </a:moveTo>
                <a:cubicBezTo>
                  <a:pt x="2181" y="648"/>
                  <a:pt x="2177" y="644"/>
                  <a:pt x="2172" y="644"/>
                </a:cubicBezTo>
                <a:cubicBezTo>
                  <a:pt x="2167" y="644"/>
                  <a:pt x="2164" y="648"/>
                  <a:pt x="2164" y="652"/>
                </a:cubicBezTo>
                <a:cubicBezTo>
                  <a:pt x="2164" y="657"/>
                  <a:pt x="2167" y="661"/>
                  <a:pt x="2172" y="661"/>
                </a:cubicBezTo>
                <a:cubicBezTo>
                  <a:pt x="2177" y="661"/>
                  <a:pt x="2181" y="657"/>
                  <a:pt x="2181" y="652"/>
                </a:cubicBezTo>
                <a:close/>
                <a:moveTo>
                  <a:pt x="2207" y="652"/>
                </a:moveTo>
                <a:cubicBezTo>
                  <a:pt x="2207" y="648"/>
                  <a:pt x="2203" y="644"/>
                  <a:pt x="2198" y="644"/>
                </a:cubicBezTo>
                <a:cubicBezTo>
                  <a:pt x="2193" y="644"/>
                  <a:pt x="2189" y="648"/>
                  <a:pt x="2189" y="652"/>
                </a:cubicBezTo>
                <a:cubicBezTo>
                  <a:pt x="2189" y="657"/>
                  <a:pt x="2193" y="661"/>
                  <a:pt x="2198" y="661"/>
                </a:cubicBezTo>
                <a:cubicBezTo>
                  <a:pt x="2203" y="661"/>
                  <a:pt x="2207" y="657"/>
                  <a:pt x="2207" y="652"/>
                </a:cubicBezTo>
                <a:close/>
                <a:moveTo>
                  <a:pt x="2232" y="652"/>
                </a:moveTo>
                <a:cubicBezTo>
                  <a:pt x="2232" y="648"/>
                  <a:pt x="2228" y="644"/>
                  <a:pt x="2224" y="644"/>
                </a:cubicBezTo>
                <a:cubicBezTo>
                  <a:pt x="2219" y="644"/>
                  <a:pt x="2215" y="648"/>
                  <a:pt x="2215" y="652"/>
                </a:cubicBezTo>
                <a:cubicBezTo>
                  <a:pt x="2215" y="657"/>
                  <a:pt x="2219" y="661"/>
                  <a:pt x="2224" y="661"/>
                </a:cubicBezTo>
                <a:cubicBezTo>
                  <a:pt x="2228" y="661"/>
                  <a:pt x="2232" y="657"/>
                  <a:pt x="2232" y="652"/>
                </a:cubicBezTo>
                <a:close/>
                <a:moveTo>
                  <a:pt x="2258" y="652"/>
                </a:moveTo>
                <a:cubicBezTo>
                  <a:pt x="2258" y="648"/>
                  <a:pt x="2254" y="644"/>
                  <a:pt x="2249" y="644"/>
                </a:cubicBezTo>
                <a:cubicBezTo>
                  <a:pt x="2245" y="644"/>
                  <a:pt x="2241" y="648"/>
                  <a:pt x="2241" y="652"/>
                </a:cubicBezTo>
                <a:cubicBezTo>
                  <a:pt x="2241" y="657"/>
                  <a:pt x="2245" y="661"/>
                  <a:pt x="2249" y="661"/>
                </a:cubicBezTo>
                <a:cubicBezTo>
                  <a:pt x="2254" y="661"/>
                  <a:pt x="2258" y="657"/>
                  <a:pt x="2258" y="652"/>
                </a:cubicBezTo>
                <a:close/>
                <a:moveTo>
                  <a:pt x="2284" y="652"/>
                </a:moveTo>
                <a:cubicBezTo>
                  <a:pt x="2284" y="648"/>
                  <a:pt x="2280" y="644"/>
                  <a:pt x="2275" y="644"/>
                </a:cubicBezTo>
                <a:cubicBezTo>
                  <a:pt x="2270" y="644"/>
                  <a:pt x="2267" y="648"/>
                  <a:pt x="2267" y="652"/>
                </a:cubicBezTo>
                <a:cubicBezTo>
                  <a:pt x="2267" y="657"/>
                  <a:pt x="2270" y="661"/>
                  <a:pt x="2275" y="661"/>
                </a:cubicBezTo>
                <a:cubicBezTo>
                  <a:pt x="2280" y="661"/>
                  <a:pt x="2284" y="657"/>
                  <a:pt x="2284" y="652"/>
                </a:cubicBezTo>
                <a:close/>
                <a:moveTo>
                  <a:pt x="2310" y="652"/>
                </a:moveTo>
                <a:cubicBezTo>
                  <a:pt x="2310" y="648"/>
                  <a:pt x="2306" y="644"/>
                  <a:pt x="2301" y="644"/>
                </a:cubicBezTo>
                <a:cubicBezTo>
                  <a:pt x="2296" y="644"/>
                  <a:pt x="2292" y="648"/>
                  <a:pt x="2292" y="652"/>
                </a:cubicBezTo>
                <a:cubicBezTo>
                  <a:pt x="2292" y="657"/>
                  <a:pt x="2296" y="661"/>
                  <a:pt x="2301" y="661"/>
                </a:cubicBezTo>
                <a:cubicBezTo>
                  <a:pt x="2306" y="661"/>
                  <a:pt x="2310" y="657"/>
                  <a:pt x="2310" y="652"/>
                </a:cubicBezTo>
                <a:close/>
                <a:moveTo>
                  <a:pt x="2387" y="652"/>
                </a:moveTo>
                <a:cubicBezTo>
                  <a:pt x="2387" y="648"/>
                  <a:pt x="2383" y="644"/>
                  <a:pt x="2378" y="644"/>
                </a:cubicBezTo>
                <a:cubicBezTo>
                  <a:pt x="2373" y="644"/>
                  <a:pt x="2370" y="648"/>
                  <a:pt x="2370" y="652"/>
                </a:cubicBezTo>
                <a:cubicBezTo>
                  <a:pt x="2370" y="657"/>
                  <a:pt x="2373" y="661"/>
                  <a:pt x="2378" y="661"/>
                </a:cubicBezTo>
                <a:cubicBezTo>
                  <a:pt x="2383" y="661"/>
                  <a:pt x="2387" y="657"/>
                  <a:pt x="2387" y="652"/>
                </a:cubicBezTo>
                <a:close/>
                <a:moveTo>
                  <a:pt x="326" y="678"/>
                </a:moveTo>
                <a:cubicBezTo>
                  <a:pt x="326" y="673"/>
                  <a:pt x="322" y="669"/>
                  <a:pt x="318" y="669"/>
                </a:cubicBezTo>
                <a:cubicBezTo>
                  <a:pt x="313" y="669"/>
                  <a:pt x="309" y="673"/>
                  <a:pt x="309" y="678"/>
                </a:cubicBezTo>
                <a:cubicBezTo>
                  <a:pt x="309" y="683"/>
                  <a:pt x="313" y="687"/>
                  <a:pt x="318" y="687"/>
                </a:cubicBezTo>
                <a:cubicBezTo>
                  <a:pt x="322" y="687"/>
                  <a:pt x="326" y="683"/>
                  <a:pt x="326" y="678"/>
                </a:cubicBezTo>
                <a:close/>
                <a:moveTo>
                  <a:pt x="352" y="678"/>
                </a:moveTo>
                <a:cubicBezTo>
                  <a:pt x="352" y="673"/>
                  <a:pt x="348" y="669"/>
                  <a:pt x="343" y="669"/>
                </a:cubicBezTo>
                <a:cubicBezTo>
                  <a:pt x="339" y="669"/>
                  <a:pt x="335" y="673"/>
                  <a:pt x="335" y="678"/>
                </a:cubicBezTo>
                <a:cubicBezTo>
                  <a:pt x="335" y="683"/>
                  <a:pt x="339" y="687"/>
                  <a:pt x="343" y="687"/>
                </a:cubicBezTo>
                <a:cubicBezTo>
                  <a:pt x="348" y="687"/>
                  <a:pt x="352" y="683"/>
                  <a:pt x="352" y="678"/>
                </a:cubicBezTo>
                <a:close/>
                <a:moveTo>
                  <a:pt x="378" y="678"/>
                </a:moveTo>
                <a:cubicBezTo>
                  <a:pt x="378" y="673"/>
                  <a:pt x="374" y="669"/>
                  <a:pt x="369" y="669"/>
                </a:cubicBezTo>
                <a:cubicBezTo>
                  <a:pt x="364" y="669"/>
                  <a:pt x="360" y="673"/>
                  <a:pt x="360" y="678"/>
                </a:cubicBezTo>
                <a:cubicBezTo>
                  <a:pt x="360" y="683"/>
                  <a:pt x="364" y="687"/>
                  <a:pt x="369" y="687"/>
                </a:cubicBezTo>
                <a:cubicBezTo>
                  <a:pt x="374" y="687"/>
                  <a:pt x="378" y="683"/>
                  <a:pt x="378" y="678"/>
                </a:cubicBezTo>
                <a:close/>
                <a:moveTo>
                  <a:pt x="403" y="678"/>
                </a:moveTo>
                <a:cubicBezTo>
                  <a:pt x="403" y="673"/>
                  <a:pt x="400" y="669"/>
                  <a:pt x="395" y="669"/>
                </a:cubicBezTo>
                <a:cubicBezTo>
                  <a:pt x="390" y="669"/>
                  <a:pt x="386" y="673"/>
                  <a:pt x="386" y="678"/>
                </a:cubicBezTo>
                <a:cubicBezTo>
                  <a:pt x="386" y="683"/>
                  <a:pt x="390" y="687"/>
                  <a:pt x="395" y="687"/>
                </a:cubicBezTo>
                <a:cubicBezTo>
                  <a:pt x="400" y="687"/>
                  <a:pt x="403" y="683"/>
                  <a:pt x="403" y="678"/>
                </a:cubicBezTo>
                <a:close/>
                <a:moveTo>
                  <a:pt x="429" y="678"/>
                </a:moveTo>
                <a:cubicBezTo>
                  <a:pt x="429" y="673"/>
                  <a:pt x="425" y="669"/>
                  <a:pt x="421" y="669"/>
                </a:cubicBezTo>
                <a:cubicBezTo>
                  <a:pt x="416" y="669"/>
                  <a:pt x="412" y="673"/>
                  <a:pt x="412" y="678"/>
                </a:cubicBezTo>
                <a:cubicBezTo>
                  <a:pt x="412" y="683"/>
                  <a:pt x="416" y="687"/>
                  <a:pt x="421" y="687"/>
                </a:cubicBezTo>
                <a:cubicBezTo>
                  <a:pt x="425" y="687"/>
                  <a:pt x="429" y="683"/>
                  <a:pt x="429" y="678"/>
                </a:cubicBezTo>
                <a:close/>
                <a:moveTo>
                  <a:pt x="455" y="678"/>
                </a:moveTo>
                <a:cubicBezTo>
                  <a:pt x="455" y="673"/>
                  <a:pt x="451" y="669"/>
                  <a:pt x="446" y="669"/>
                </a:cubicBezTo>
                <a:cubicBezTo>
                  <a:pt x="442" y="669"/>
                  <a:pt x="438" y="673"/>
                  <a:pt x="438" y="678"/>
                </a:cubicBezTo>
                <a:cubicBezTo>
                  <a:pt x="438" y="683"/>
                  <a:pt x="442" y="687"/>
                  <a:pt x="446" y="687"/>
                </a:cubicBezTo>
                <a:cubicBezTo>
                  <a:pt x="451" y="687"/>
                  <a:pt x="455" y="683"/>
                  <a:pt x="455" y="678"/>
                </a:cubicBezTo>
                <a:close/>
                <a:moveTo>
                  <a:pt x="481" y="678"/>
                </a:moveTo>
                <a:cubicBezTo>
                  <a:pt x="481" y="673"/>
                  <a:pt x="477" y="669"/>
                  <a:pt x="472" y="669"/>
                </a:cubicBezTo>
                <a:cubicBezTo>
                  <a:pt x="467" y="669"/>
                  <a:pt x="463" y="673"/>
                  <a:pt x="463" y="678"/>
                </a:cubicBezTo>
                <a:cubicBezTo>
                  <a:pt x="463" y="683"/>
                  <a:pt x="467" y="687"/>
                  <a:pt x="472" y="687"/>
                </a:cubicBezTo>
                <a:cubicBezTo>
                  <a:pt x="477" y="687"/>
                  <a:pt x="481" y="683"/>
                  <a:pt x="481" y="678"/>
                </a:cubicBezTo>
                <a:close/>
                <a:moveTo>
                  <a:pt x="506" y="678"/>
                </a:moveTo>
                <a:cubicBezTo>
                  <a:pt x="506" y="673"/>
                  <a:pt x="503" y="669"/>
                  <a:pt x="498" y="669"/>
                </a:cubicBezTo>
                <a:cubicBezTo>
                  <a:pt x="493" y="669"/>
                  <a:pt x="489" y="673"/>
                  <a:pt x="489" y="678"/>
                </a:cubicBezTo>
                <a:cubicBezTo>
                  <a:pt x="489" y="683"/>
                  <a:pt x="493" y="687"/>
                  <a:pt x="498" y="687"/>
                </a:cubicBezTo>
                <a:cubicBezTo>
                  <a:pt x="503" y="687"/>
                  <a:pt x="506" y="683"/>
                  <a:pt x="506" y="678"/>
                </a:cubicBezTo>
                <a:close/>
                <a:moveTo>
                  <a:pt x="532" y="678"/>
                </a:moveTo>
                <a:cubicBezTo>
                  <a:pt x="532" y="673"/>
                  <a:pt x="528" y="669"/>
                  <a:pt x="524" y="669"/>
                </a:cubicBezTo>
                <a:cubicBezTo>
                  <a:pt x="519" y="669"/>
                  <a:pt x="515" y="673"/>
                  <a:pt x="515" y="678"/>
                </a:cubicBezTo>
                <a:cubicBezTo>
                  <a:pt x="515" y="683"/>
                  <a:pt x="519" y="687"/>
                  <a:pt x="524" y="687"/>
                </a:cubicBezTo>
                <a:cubicBezTo>
                  <a:pt x="528" y="687"/>
                  <a:pt x="532" y="683"/>
                  <a:pt x="532" y="678"/>
                </a:cubicBezTo>
                <a:close/>
                <a:moveTo>
                  <a:pt x="558" y="678"/>
                </a:moveTo>
                <a:cubicBezTo>
                  <a:pt x="558" y="673"/>
                  <a:pt x="554" y="669"/>
                  <a:pt x="549" y="669"/>
                </a:cubicBezTo>
                <a:cubicBezTo>
                  <a:pt x="545" y="669"/>
                  <a:pt x="541" y="673"/>
                  <a:pt x="541" y="678"/>
                </a:cubicBezTo>
                <a:cubicBezTo>
                  <a:pt x="541" y="683"/>
                  <a:pt x="545" y="687"/>
                  <a:pt x="549" y="687"/>
                </a:cubicBezTo>
                <a:cubicBezTo>
                  <a:pt x="554" y="687"/>
                  <a:pt x="558" y="683"/>
                  <a:pt x="558" y="678"/>
                </a:cubicBezTo>
                <a:close/>
                <a:moveTo>
                  <a:pt x="584" y="678"/>
                </a:moveTo>
                <a:cubicBezTo>
                  <a:pt x="584" y="673"/>
                  <a:pt x="580" y="669"/>
                  <a:pt x="575" y="669"/>
                </a:cubicBezTo>
                <a:cubicBezTo>
                  <a:pt x="570" y="669"/>
                  <a:pt x="567" y="673"/>
                  <a:pt x="567" y="678"/>
                </a:cubicBezTo>
                <a:cubicBezTo>
                  <a:pt x="567" y="683"/>
                  <a:pt x="570" y="687"/>
                  <a:pt x="575" y="687"/>
                </a:cubicBezTo>
                <a:cubicBezTo>
                  <a:pt x="580" y="687"/>
                  <a:pt x="584" y="683"/>
                  <a:pt x="584" y="678"/>
                </a:cubicBezTo>
                <a:close/>
                <a:moveTo>
                  <a:pt x="609" y="678"/>
                </a:moveTo>
                <a:cubicBezTo>
                  <a:pt x="609" y="673"/>
                  <a:pt x="606" y="669"/>
                  <a:pt x="601" y="669"/>
                </a:cubicBezTo>
                <a:cubicBezTo>
                  <a:pt x="596" y="669"/>
                  <a:pt x="592" y="673"/>
                  <a:pt x="592" y="678"/>
                </a:cubicBezTo>
                <a:cubicBezTo>
                  <a:pt x="592" y="683"/>
                  <a:pt x="596" y="687"/>
                  <a:pt x="601" y="687"/>
                </a:cubicBezTo>
                <a:cubicBezTo>
                  <a:pt x="606" y="687"/>
                  <a:pt x="609" y="683"/>
                  <a:pt x="609" y="678"/>
                </a:cubicBezTo>
                <a:close/>
                <a:moveTo>
                  <a:pt x="635" y="678"/>
                </a:moveTo>
                <a:cubicBezTo>
                  <a:pt x="635" y="673"/>
                  <a:pt x="631" y="669"/>
                  <a:pt x="627" y="669"/>
                </a:cubicBezTo>
                <a:cubicBezTo>
                  <a:pt x="622" y="669"/>
                  <a:pt x="618" y="673"/>
                  <a:pt x="618" y="678"/>
                </a:cubicBezTo>
                <a:cubicBezTo>
                  <a:pt x="618" y="683"/>
                  <a:pt x="622" y="687"/>
                  <a:pt x="627" y="687"/>
                </a:cubicBezTo>
                <a:cubicBezTo>
                  <a:pt x="631" y="687"/>
                  <a:pt x="635" y="683"/>
                  <a:pt x="635" y="678"/>
                </a:cubicBezTo>
                <a:close/>
                <a:moveTo>
                  <a:pt x="661" y="678"/>
                </a:moveTo>
                <a:cubicBezTo>
                  <a:pt x="661" y="673"/>
                  <a:pt x="657" y="669"/>
                  <a:pt x="652" y="669"/>
                </a:cubicBezTo>
                <a:cubicBezTo>
                  <a:pt x="648" y="669"/>
                  <a:pt x="644" y="673"/>
                  <a:pt x="644" y="678"/>
                </a:cubicBezTo>
                <a:cubicBezTo>
                  <a:pt x="644" y="683"/>
                  <a:pt x="648" y="687"/>
                  <a:pt x="652" y="687"/>
                </a:cubicBezTo>
                <a:cubicBezTo>
                  <a:pt x="657" y="687"/>
                  <a:pt x="661" y="683"/>
                  <a:pt x="661" y="678"/>
                </a:cubicBezTo>
                <a:close/>
                <a:moveTo>
                  <a:pt x="687" y="678"/>
                </a:moveTo>
                <a:cubicBezTo>
                  <a:pt x="687" y="673"/>
                  <a:pt x="683" y="669"/>
                  <a:pt x="678" y="669"/>
                </a:cubicBezTo>
                <a:cubicBezTo>
                  <a:pt x="673" y="669"/>
                  <a:pt x="670" y="673"/>
                  <a:pt x="670" y="678"/>
                </a:cubicBezTo>
                <a:cubicBezTo>
                  <a:pt x="670" y="683"/>
                  <a:pt x="673" y="687"/>
                  <a:pt x="678" y="687"/>
                </a:cubicBezTo>
                <a:cubicBezTo>
                  <a:pt x="683" y="687"/>
                  <a:pt x="687" y="683"/>
                  <a:pt x="687" y="678"/>
                </a:cubicBezTo>
                <a:close/>
                <a:moveTo>
                  <a:pt x="712" y="678"/>
                </a:moveTo>
                <a:cubicBezTo>
                  <a:pt x="712" y="673"/>
                  <a:pt x="709" y="669"/>
                  <a:pt x="704" y="669"/>
                </a:cubicBezTo>
                <a:cubicBezTo>
                  <a:pt x="699" y="669"/>
                  <a:pt x="695" y="673"/>
                  <a:pt x="695" y="678"/>
                </a:cubicBezTo>
                <a:cubicBezTo>
                  <a:pt x="695" y="683"/>
                  <a:pt x="699" y="687"/>
                  <a:pt x="704" y="687"/>
                </a:cubicBezTo>
                <a:cubicBezTo>
                  <a:pt x="709" y="687"/>
                  <a:pt x="712" y="683"/>
                  <a:pt x="712" y="678"/>
                </a:cubicBezTo>
                <a:close/>
                <a:moveTo>
                  <a:pt x="738" y="678"/>
                </a:moveTo>
                <a:cubicBezTo>
                  <a:pt x="738" y="673"/>
                  <a:pt x="734" y="669"/>
                  <a:pt x="730" y="669"/>
                </a:cubicBezTo>
                <a:cubicBezTo>
                  <a:pt x="725" y="669"/>
                  <a:pt x="721" y="673"/>
                  <a:pt x="721" y="678"/>
                </a:cubicBezTo>
                <a:cubicBezTo>
                  <a:pt x="721" y="683"/>
                  <a:pt x="725" y="687"/>
                  <a:pt x="730" y="687"/>
                </a:cubicBezTo>
                <a:cubicBezTo>
                  <a:pt x="734" y="687"/>
                  <a:pt x="738" y="683"/>
                  <a:pt x="738" y="678"/>
                </a:cubicBezTo>
                <a:close/>
                <a:moveTo>
                  <a:pt x="764" y="678"/>
                </a:moveTo>
                <a:cubicBezTo>
                  <a:pt x="764" y="673"/>
                  <a:pt x="760" y="669"/>
                  <a:pt x="755" y="669"/>
                </a:cubicBezTo>
                <a:cubicBezTo>
                  <a:pt x="751" y="669"/>
                  <a:pt x="747" y="673"/>
                  <a:pt x="747" y="678"/>
                </a:cubicBezTo>
                <a:cubicBezTo>
                  <a:pt x="747" y="683"/>
                  <a:pt x="751" y="687"/>
                  <a:pt x="755" y="687"/>
                </a:cubicBezTo>
                <a:cubicBezTo>
                  <a:pt x="760" y="687"/>
                  <a:pt x="764" y="683"/>
                  <a:pt x="764" y="678"/>
                </a:cubicBezTo>
                <a:close/>
                <a:moveTo>
                  <a:pt x="1279" y="678"/>
                </a:moveTo>
                <a:cubicBezTo>
                  <a:pt x="1279" y="673"/>
                  <a:pt x="1275" y="669"/>
                  <a:pt x="1271" y="669"/>
                </a:cubicBezTo>
                <a:cubicBezTo>
                  <a:pt x="1266" y="669"/>
                  <a:pt x="1262" y="673"/>
                  <a:pt x="1262" y="678"/>
                </a:cubicBezTo>
                <a:cubicBezTo>
                  <a:pt x="1262" y="683"/>
                  <a:pt x="1266" y="687"/>
                  <a:pt x="1271" y="687"/>
                </a:cubicBezTo>
                <a:cubicBezTo>
                  <a:pt x="1275" y="687"/>
                  <a:pt x="1279" y="683"/>
                  <a:pt x="1279" y="678"/>
                </a:cubicBezTo>
                <a:close/>
                <a:moveTo>
                  <a:pt x="1305" y="678"/>
                </a:moveTo>
                <a:cubicBezTo>
                  <a:pt x="1305" y="673"/>
                  <a:pt x="1301" y="669"/>
                  <a:pt x="1296" y="669"/>
                </a:cubicBezTo>
                <a:cubicBezTo>
                  <a:pt x="1292" y="669"/>
                  <a:pt x="1288" y="673"/>
                  <a:pt x="1288" y="678"/>
                </a:cubicBezTo>
                <a:cubicBezTo>
                  <a:pt x="1288" y="683"/>
                  <a:pt x="1292" y="687"/>
                  <a:pt x="1296" y="687"/>
                </a:cubicBezTo>
                <a:cubicBezTo>
                  <a:pt x="1301" y="687"/>
                  <a:pt x="1305" y="683"/>
                  <a:pt x="1305" y="678"/>
                </a:cubicBezTo>
                <a:close/>
                <a:moveTo>
                  <a:pt x="1331" y="678"/>
                </a:moveTo>
                <a:cubicBezTo>
                  <a:pt x="1331" y="673"/>
                  <a:pt x="1327" y="669"/>
                  <a:pt x="1322" y="669"/>
                </a:cubicBezTo>
                <a:cubicBezTo>
                  <a:pt x="1317" y="669"/>
                  <a:pt x="1314" y="673"/>
                  <a:pt x="1314" y="678"/>
                </a:cubicBezTo>
                <a:cubicBezTo>
                  <a:pt x="1314" y="683"/>
                  <a:pt x="1317" y="687"/>
                  <a:pt x="1322" y="687"/>
                </a:cubicBezTo>
                <a:cubicBezTo>
                  <a:pt x="1327" y="687"/>
                  <a:pt x="1331" y="683"/>
                  <a:pt x="1331" y="678"/>
                </a:cubicBezTo>
                <a:close/>
                <a:moveTo>
                  <a:pt x="1356" y="678"/>
                </a:moveTo>
                <a:cubicBezTo>
                  <a:pt x="1356" y="673"/>
                  <a:pt x="1353" y="669"/>
                  <a:pt x="1348" y="669"/>
                </a:cubicBezTo>
                <a:cubicBezTo>
                  <a:pt x="1343" y="669"/>
                  <a:pt x="1339" y="673"/>
                  <a:pt x="1339" y="678"/>
                </a:cubicBezTo>
                <a:cubicBezTo>
                  <a:pt x="1339" y="683"/>
                  <a:pt x="1343" y="687"/>
                  <a:pt x="1348" y="687"/>
                </a:cubicBezTo>
                <a:cubicBezTo>
                  <a:pt x="1353" y="687"/>
                  <a:pt x="1356" y="683"/>
                  <a:pt x="1356" y="678"/>
                </a:cubicBezTo>
                <a:close/>
                <a:moveTo>
                  <a:pt x="1408" y="678"/>
                </a:moveTo>
                <a:cubicBezTo>
                  <a:pt x="1408" y="673"/>
                  <a:pt x="1404" y="669"/>
                  <a:pt x="1399" y="669"/>
                </a:cubicBezTo>
                <a:cubicBezTo>
                  <a:pt x="1395" y="669"/>
                  <a:pt x="1391" y="673"/>
                  <a:pt x="1391" y="678"/>
                </a:cubicBezTo>
                <a:cubicBezTo>
                  <a:pt x="1391" y="683"/>
                  <a:pt x="1395" y="687"/>
                  <a:pt x="1399" y="687"/>
                </a:cubicBezTo>
                <a:cubicBezTo>
                  <a:pt x="1404" y="687"/>
                  <a:pt x="1408" y="683"/>
                  <a:pt x="1408" y="678"/>
                </a:cubicBezTo>
                <a:close/>
                <a:moveTo>
                  <a:pt x="1434" y="678"/>
                </a:moveTo>
                <a:cubicBezTo>
                  <a:pt x="1434" y="673"/>
                  <a:pt x="1430" y="669"/>
                  <a:pt x="1425" y="669"/>
                </a:cubicBezTo>
                <a:cubicBezTo>
                  <a:pt x="1420" y="669"/>
                  <a:pt x="1417" y="673"/>
                  <a:pt x="1417" y="678"/>
                </a:cubicBezTo>
                <a:cubicBezTo>
                  <a:pt x="1417" y="683"/>
                  <a:pt x="1420" y="687"/>
                  <a:pt x="1425" y="687"/>
                </a:cubicBezTo>
                <a:cubicBezTo>
                  <a:pt x="1430" y="687"/>
                  <a:pt x="1434" y="683"/>
                  <a:pt x="1434" y="678"/>
                </a:cubicBezTo>
                <a:close/>
                <a:moveTo>
                  <a:pt x="1459" y="678"/>
                </a:moveTo>
                <a:cubicBezTo>
                  <a:pt x="1459" y="673"/>
                  <a:pt x="1456" y="669"/>
                  <a:pt x="1451" y="669"/>
                </a:cubicBezTo>
                <a:cubicBezTo>
                  <a:pt x="1446" y="669"/>
                  <a:pt x="1442" y="673"/>
                  <a:pt x="1442" y="678"/>
                </a:cubicBezTo>
                <a:cubicBezTo>
                  <a:pt x="1442" y="683"/>
                  <a:pt x="1446" y="687"/>
                  <a:pt x="1451" y="687"/>
                </a:cubicBezTo>
                <a:cubicBezTo>
                  <a:pt x="1456" y="687"/>
                  <a:pt x="1459" y="683"/>
                  <a:pt x="1459" y="678"/>
                </a:cubicBezTo>
                <a:close/>
                <a:moveTo>
                  <a:pt x="1485" y="678"/>
                </a:moveTo>
                <a:cubicBezTo>
                  <a:pt x="1485" y="673"/>
                  <a:pt x="1481" y="669"/>
                  <a:pt x="1477" y="669"/>
                </a:cubicBezTo>
                <a:cubicBezTo>
                  <a:pt x="1472" y="669"/>
                  <a:pt x="1468" y="673"/>
                  <a:pt x="1468" y="678"/>
                </a:cubicBezTo>
                <a:cubicBezTo>
                  <a:pt x="1468" y="683"/>
                  <a:pt x="1472" y="687"/>
                  <a:pt x="1477" y="687"/>
                </a:cubicBezTo>
                <a:cubicBezTo>
                  <a:pt x="1481" y="687"/>
                  <a:pt x="1485" y="683"/>
                  <a:pt x="1485" y="678"/>
                </a:cubicBezTo>
                <a:close/>
                <a:moveTo>
                  <a:pt x="1511" y="678"/>
                </a:moveTo>
                <a:cubicBezTo>
                  <a:pt x="1511" y="673"/>
                  <a:pt x="1507" y="669"/>
                  <a:pt x="1502" y="669"/>
                </a:cubicBezTo>
                <a:cubicBezTo>
                  <a:pt x="1498" y="669"/>
                  <a:pt x="1494" y="673"/>
                  <a:pt x="1494" y="678"/>
                </a:cubicBezTo>
                <a:cubicBezTo>
                  <a:pt x="1494" y="683"/>
                  <a:pt x="1498" y="687"/>
                  <a:pt x="1502" y="687"/>
                </a:cubicBezTo>
                <a:cubicBezTo>
                  <a:pt x="1507" y="687"/>
                  <a:pt x="1511" y="683"/>
                  <a:pt x="1511" y="678"/>
                </a:cubicBezTo>
                <a:close/>
                <a:moveTo>
                  <a:pt x="1537" y="678"/>
                </a:moveTo>
                <a:cubicBezTo>
                  <a:pt x="1537" y="673"/>
                  <a:pt x="1533" y="669"/>
                  <a:pt x="1528" y="669"/>
                </a:cubicBezTo>
                <a:cubicBezTo>
                  <a:pt x="1523" y="669"/>
                  <a:pt x="1520" y="673"/>
                  <a:pt x="1520" y="678"/>
                </a:cubicBezTo>
                <a:cubicBezTo>
                  <a:pt x="1520" y="683"/>
                  <a:pt x="1523" y="687"/>
                  <a:pt x="1528" y="687"/>
                </a:cubicBezTo>
                <a:cubicBezTo>
                  <a:pt x="1533" y="687"/>
                  <a:pt x="1537" y="683"/>
                  <a:pt x="1537" y="678"/>
                </a:cubicBezTo>
                <a:close/>
                <a:moveTo>
                  <a:pt x="1563" y="678"/>
                </a:moveTo>
                <a:cubicBezTo>
                  <a:pt x="1563" y="673"/>
                  <a:pt x="1559" y="669"/>
                  <a:pt x="1554" y="669"/>
                </a:cubicBezTo>
                <a:cubicBezTo>
                  <a:pt x="1549" y="669"/>
                  <a:pt x="1545" y="673"/>
                  <a:pt x="1545" y="678"/>
                </a:cubicBezTo>
                <a:cubicBezTo>
                  <a:pt x="1545" y="683"/>
                  <a:pt x="1549" y="687"/>
                  <a:pt x="1554" y="687"/>
                </a:cubicBezTo>
                <a:cubicBezTo>
                  <a:pt x="1559" y="687"/>
                  <a:pt x="1563" y="683"/>
                  <a:pt x="1563" y="678"/>
                </a:cubicBezTo>
                <a:close/>
                <a:moveTo>
                  <a:pt x="1588" y="678"/>
                </a:moveTo>
                <a:cubicBezTo>
                  <a:pt x="1588" y="673"/>
                  <a:pt x="1584" y="669"/>
                  <a:pt x="1580" y="669"/>
                </a:cubicBezTo>
                <a:cubicBezTo>
                  <a:pt x="1575" y="669"/>
                  <a:pt x="1571" y="673"/>
                  <a:pt x="1571" y="678"/>
                </a:cubicBezTo>
                <a:cubicBezTo>
                  <a:pt x="1571" y="683"/>
                  <a:pt x="1575" y="687"/>
                  <a:pt x="1580" y="687"/>
                </a:cubicBezTo>
                <a:cubicBezTo>
                  <a:pt x="1584" y="687"/>
                  <a:pt x="1588" y="683"/>
                  <a:pt x="1588" y="678"/>
                </a:cubicBezTo>
                <a:close/>
                <a:moveTo>
                  <a:pt x="1614" y="678"/>
                </a:moveTo>
                <a:cubicBezTo>
                  <a:pt x="1614" y="673"/>
                  <a:pt x="1610" y="669"/>
                  <a:pt x="1605" y="669"/>
                </a:cubicBezTo>
                <a:cubicBezTo>
                  <a:pt x="1601" y="669"/>
                  <a:pt x="1597" y="673"/>
                  <a:pt x="1597" y="678"/>
                </a:cubicBezTo>
                <a:cubicBezTo>
                  <a:pt x="1597" y="683"/>
                  <a:pt x="1601" y="687"/>
                  <a:pt x="1605" y="687"/>
                </a:cubicBezTo>
                <a:cubicBezTo>
                  <a:pt x="1610" y="687"/>
                  <a:pt x="1614" y="683"/>
                  <a:pt x="1614" y="678"/>
                </a:cubicBezTo>
                <a:close/>
                <a:moveTo>
                  <a:pt x="1640" y="678"/>
                </a:moveTo>
                <a:cubicBezTo>
                  <a:pt x="1640" y="673"/>
                  <a:pt x="1636" y="669"/>
                  <a:pt x="1631" y="669"/>
                </a:cubicBezTo>
                <a:cubicBezTo>
                  <a:pt x="1626" y="669"/>
                  <a:pt x="1623" y="673"/>
                  <a:pt x="1623" y="678"/>
                </a:cubicBezTo>
                <a:cubicBezTo>
                  <a:pt x="1623" y="683"/>
                  <a:pt x="1626" y="687"/>
                  <a:pt x="1631" y="687"/>
                </a:cubicBezTo>
                <a:cubicBezTo>
                  <a:pt x="1636" y="687"/>
                  <a:pt x="1640" y="683"/>
                  <a:pt x="1640" y="678"/>
                </a:cubicBezTo>
                <a:close/>
                <a:moveTo>
                  <a:pt x="1666" y="678"/>
                </a:moveTo>
                <a:cubicBezTo>
                  <a:pt x="1666" y="673"/>
                  <a:pt x="1662" y="669"/>
                  <a:pt x="1657" y="669"/>
                </a:cubicBezTo>
                <a:cubicBezTo>
                  <a:pt x="1652" y="669"/>
                  <a:pt x="1648" y="673"/>
                  <a:pt x="1648" y="678"/>
                </a:cubicBezTo>
                <a:cubicBezTo>
                  <a:pt x="1648" y="683"/>
                  <a:pt x="1652" y="687"/>
                  <a:pt x="1657" y="687"/>
                </a:cubicBezTo>
                <a:cubicBezTo>
                  <a:pt x="1662" y="687"/>
                  <a:pt x="1666" y="683"/>
                  <a:pt x="1666" y="678"/>
                </a:cubicBezTo>
                <a:close/>
                <a:moveTo>
                  <a:pt x="1691" y="678"/>
                </a:moveTo>
                <a:cubicBezTo>
                  <a:pt x="1691" y="673"/>
                  <a:pt x="1687" y="669"/>
                  <a:pt x="1683" y="669"/>
                </a:cubicBezTo>
                <a:cubicBezTo>
                  <a:pt x="1678" y="669"/>
                  <a:pt x="1674" y="673"/>
                  <a:pt x="1674" y="678"/>
                </a:cubicBezTo>
                <a:cubicBezTo>
                  <a:pt x="1674" y="683"/>
                  <a:pt x="1678" y="687"/>
                  <a:pt x="1683" y="687"/>
                </a:cubicBezTo>
                <a:cubicBezTo>
                  <a:pt x="1687" y="687"/>
                  <a:pt x="1691" y="683"/>
                  <a:pt x="1691" y="678"/>
                </a:cubicBezTo>
                <a:close/>
                <a:moveTo>
                  <a:pt x="1717" y="678"/>
                </a:moveTo>
                <a:cubicBezTo>
                  <a:pt x="1717" y="673"/>
                  <a:pt x="1713" y="669"/>
                  <a:pt x="1708" y="669"/>
                </a:cubicBezTo>
                <a:cubicBezTo>
                  <a:pt x="1704" y="669"/>
                  <a:pt x="1700" y="673"/>
                  <a:pt x="1700" y="678"/>
                </a:cubicBezTo>
                <a:cubicBezTo>
                  <a:pt x="1700" y="683"/>
                  <a:pt x="1704" y="687"/>
                  <a:pt x="1708" y="687"/>
                </a:cubicBezTo>
                <a:cubicBezTo>
                  <a:pt x="1713" y="687"/>
                  <a:pt x="1717" y="683"/>
                  <a:pt x="1717" y="678"/>
                </a:cubicBezTo>
                <a:close/>
                <a:moveTo>
                  <a:pt x="1743" y="678"/>
                </a:moveTo>
                <a:cubicBezTo>
                  <a:pt x="1743" y="673"/>
                  <a:pt x="1739" y="669"/>
                  <a:pt x="1734" y="669"/>
                </a:cubicBezTo>
                <a:cubicBezTo>
                  <a:pt x="1730" y="669"/>
                  <a:pt x="1726" y="673"/>
                  <a:pt x="1726" y="678"/>
                </a:cubicBezTo>
                <a:cubicBezTo>
                  <a:pt x="1726" y="683"/>
                  <a:pt x="1730" y="687"/>
                  <a:pt x="1734" y="687"/>
                </a:cubicBezTo>
                <a:cubicBezTo>
                  <a:pt x="1739" y="687"/>
                  <a:pt x="1743" y="683"/>
                  <a:pt x="1743" y="678"/>
                </a:cubicBezTo>
                <a:close/>
                <a:moveTo>
                  <a:pt x="1769" y="678"/>
                </a:moveTo>
                <a:cubicBezTo>
                  <a:pt x="1769" y="673"/>
                  <a:pt x="1765" y="669"/>
                  <a:pt x="1760" y="669"/>
                </a:cubicBezTo>
                <a:cubicBezTo>
                  <a:pt x="1755" y="669"/>
                  <a:pt x="1751" y="673"/>
                  <a:pt x="1751" y="678"/>
                </a:cubicBezTo>
                <a:cubicBezTo>
                  <a:pt x="1751" y="683"/>
                  <a:pt x="1755" y="687"/>
                  <a:pt x="1760" y="687"/>
                </a:cubicBezTo>
                <a:cubicBezTo>
                  <a:pt x="1765" y="687"/>
                  <a:pt x="1769" y="683"/>
                  <a:pt x="1769" y="678"/>
                </a:cubicBezTo>
                <a:close/>
                <a:moveTo>
                  <a:pt x="1794" y="678"/>
                </a:moveTo>
                <a:cubicBezTo>
                  <a:pt x="1794" y="673"/>
                  <a:pt x="1791" y="669"/>
                  <a:pt x="1786" y="669"/>
                </a:cubicBezTo>
                <a:cubicBezTo>
                  <a:pt x="1781" y="669"/>
                  <a:pt x="1777" y="673"/>
                  <a:pt x="1777" y="678"/>
                </a:cubicBezTo>
                <a:cubicBezTo>
                  <a:pt x="1777" y="683"/>
                  <a:pt x="1781" y="687"/>
                  <a:pt x="1786" y="687"/>
                </a:cubicBezTo>
                <a:cubicBezTo>
                  <a:pt x="1791" y="687"/>
                  <a:pt x="1794" y="683"/>
                  <a:pt x="1794" y="678"/>
                </a:cubicBezTo>
                <a:close/>
                <a:moveTo>
                  <a:pt x="1820" y="678"/>
                </a:moveTo>
                <a:cubicBezTo>
                  <a:pt x="1820" y="673"/>
                  <a:pt x="1816" y="669"/>
                  <a:pt x="1812" y="669"/>
                </a:cubicBezTo>
                <a:cubicBezTo>
                  <a:pt x="1807" y="669"/>
                  <a:pt x="1803" y="673"/>
                  <a:pt x="1803" y="678"/>
                </a:cubicBezTo>
                <a:cubicBezTo>
                  <a:pt x="1803" y="683"/>
                  <a:pt x="1807" y="687"/>
                  <a:pt x="1812" y="687"/>
                </a:cubicBezTo>
                <a:cubicBezTo>
                  <a:pt x="1816" y="687"/>
                  <a:pt x="1820" y="683"/>
                  <a:pt x="1820" y="678"/>
                </a:cubicBezTo>
                <a:close/>
                <a:moveTo>
                  <a:pt x="1846" y="678"/>
                </a:moveTo>
                <a:cubicBezTo>
                  <a:pt x="1846" y="673"/>
                  <a:pt x="1842" y="669"/>
                  <a:pt x="1837" y="669"/>
                </a:cubicBezTo>
                <a:cubicBezTo>
                  <a:pt x="1833" y="669"/>
                  <a:pt x="1829" y="673"/>
                  <a:pt x="1829" y="678"/>
                </a:cubicBezTo>
                <a:cubicBezTo>
                  <a:pt x="1829" y="683"/>
                  <a:pt x="1833" y="687"/>
                  <a:pt x="1837" y="687"/>
                </a:cubicBezTo>
                <a:cubicBezTo>
                  <a:pt x="1842" y="687"/>
                  <a:pt x="1846" y="683"/>
                  <a:pt x="1846" y="678"/>
                </a:cubicBezTo>
                <a:close/>
                <a:moveTo>
                  <a:pt x="1872" y="678"/>
                </a:moveTo>
                <a:cubicBezTo>
                  <a:pt x="1872" y="673"/>
                  <a:pt x="1868" y="669"/>
                  <a:pt x="1863" y="669"/>
                </a:cubicBezTo>
                <a:cubicBezTo>
                  <a:pt x="1858" y="669"/>
                  <a:pt x="1854" y="673"/>
                  <a:pt x="1854" y="678"/>
                </a:cubicBezTo>
                <a:cubicBezTo>
                  <a:pt x="1854" y="683"/>
                  <a:pt x="1858" y="687"/>
                  <a:pt x="1863" y="687"/>
                </a:cubicBezTo>
                <a:cubicBezTo>
                  <a:pt x="1868" y="687"/>
                  <a:pt x="1872" y="683"/>
                  <a:pt x="1872" y="678"/>
                </a:cubicBezTo>
                <a:close/>
                <a:moveTo>
                  <a:pt x="1897" y="678"/>
                </a:moveTo>
                <a:cubicBezTo>
                  <a:pt x="1897" y="673"/>
                  <a:pt x="1894" y="669"/>
                  <a:pt x="1889" y="669"/>
                </a:cubicBezTo>
                <a:cubicBezTo>
                  <a:pt x="1884" y="669"/>
                  <a:pt x="1880" y="673"/>
                  <a:pt x="1880" y="678"/>
                </a:cubicBezTo>
                <a:cubicBezTo>
                  <a:pt x="1880" y="683"/>
                  <a:pt x="1884" y="687"/>
                  <a:pt x="1889" y="687"/>
                </a:cubicBezTo>
                <a:cubicBezTo>
                  <a:pt x="1894" y="687"/>
                  <a:pt x="1897" y="683"/>
                  <a:pt x="1897" y="678"/>
                </a:cubicBezTo>
                <a:close/>
                <a:moveTo>
                  <a:pt x="1923" y="678"/>
                </a:moveTo>
                <a:cubicBezTo>
                  <a:pt x="1923" y="673"/>
                  <a:pt x="1919" y="669"/>
                  <a:pt x="1915" y="669"/>
                </a:cubicBezTo>
                <a:cubicBezTo>
                  <a:pt x="1910" y="669"/>
                  <a:pt x="1906" y="673"/>
                  <a:pt x="1906" y="678"/>
                </a:cubicBezTo>
                <a:cubicBezTo>
                  <a:pt x="1906" y="683"/>
                  <a:pt x="1910" y="687"/>
                  <a:pt x="1915" y="687"/>
                </a:cubicBezTo>
                <a:cubicBezTo>
                  <a:pt x="1919" y="687"/>
                  <a:pt x="1923" y="683"/>
                  <a:pt x="1923" y="678"/>
                </a:cubicBezTo>
                <a:close/>
                <a:moveTo>
                  <a:pt x="1949" y="678"/>
                </a:moveTo>
                <a:cubicBezTo>
                  <a:pt x="1949" y="673"/>
                  <a:pt x="1945" y="669"/>
                  <a:pt x="1940" y="669"/>
                </a:cubicBezTo>
                <a:cubicBezTo>
                  <a:pt x="1936" y="669"/>
                  <a:pt x="1932" y="673"/>
                  <a:pt x="1932" y="678"/>
                </a:cubicBezTo>
                <a:cubicBezTo>
                  <a:pt x="1932" y="683"/>
                  <a:pt x="1936" y="687"/>
                  <a:pt x="1940" y="687"/>
                </a:cubicBezTo>
                <a:cubicBezTo>
                  <a:pt x="1945" y="687"/>
                  <a:pt x="1949" y="683"/>
                  <a:pt x="1949" y="678"/>
                </a:cubicBezTo>
                <a:close/>
                <a:moveTo>
                  <a:pt x="1975" y="678"/>
                </a:moveTo>
                <a:cubicBezTo>
                  <a:pt x="1975" y="673"/>
                  <a:pt x="1971" y="669"/>
                  <a:pt x="1966" y="669"/>
                </a:cubicBezTo>
                <a:cubicBezTo>
                  <a:pt x="1961" y="669"/>
                  <a:pt x="1957" y="673"/>
                  <a:pt x="1957" y="678"/>
                </a:cubicBezTo>
                <a:cubicBezTo>
                  <a:pt x="1957" y="683"/>
                  <a:pt x="1961" y="687"/>
                  <a:pt x="1966" y="687"/>
                </a:cubicBezTo>
                <a:cubicBezTo>
                  <a:pt x="1971" y="687"/>
                  <a:pt x="1975" y="683"/>
                  <a:pt x="1975" y="678"/>
                </a:cubicBezTo>
                <a:close/>
                <a:moveTo>
                  <a:pt x="2000" y="678"/>
                </a:moveTo>
                <a:cubicBezTo>
                  <a:pt x="2000" y="673"/>
                  <a:pt x="1997" y="669"/>
                  <a:pt x="1992" y="669"/>
                </a:cubicBezTo>
                <a:cubicBezTo>
                  <a:pt x="1987" y="669"/>
                  <a:pt x="1983" y="673"/>
                  <a:pt x="1983" y="678"/>
                </a:cubicBezTo>
                <a:cubicBezTo>
                  <a:pt x="1983" y="683"/>
                  <a:pt x="1987" y="687"/>
                  <a:pt x="1992" y="687"/>
                </a:cubicBezTo>
                <a:cubicBezTo>
                  <a:pt x="1997" y="687"/>
                  <a:pt x="2000" y="683"/>
                  <a:pt x="2000" y="678"/>
                </a:cubicBezTo>
                <a:close/>
                <a:moveTo>
                  <a:pt x="2026" y="678"/>
                </a:moveTo>
                <a:cubicBezTo>
                  <a:pt x="2026" y="673"/>
                  <a:pt x="2022" y="669"/>
                  <a:pt x="2018" y="669"/>
                </a:cubicBezTo>
                <a:cubicBezTo>
                  <a:pt x="2013" y="669"/>
                  <a:pt x="2009" y="673"/>
                  <a:pt x="2009" y="678"/>
                </a:cubicBezTo>
                <a:cubicBezTo>
                  <a:pt x="2009" y="683"/>
                  <a:pt x="2013" y="687"/>
                  <a:pt x="2018" y="687"/>
                </a:cubicBezTo>
                <a:cubicBezTo>
                  <a:pt x="2022" y="687"/>
                  <a:pt x="2026" y="683"/>
                  <a:pt x="2026" y="678"/>
                </a:cubicBezTo>
                <a:close/>
                <a:moveTo>
                  <a:pt x="2052" y="678"/>
                </a:moveTo>
                <a:cubicBezTo>
                  <a:pt x="2052" y="673"/>
                  <a:pt x="2048" y="669"/>
                  <a:pt x="2043" y="669"/>
                </a:cubicBezTo>
                <a:cubicBezTo>
                  <a:pt x="2039" y="669"/>
                  <a:pt x="2035" y="673"/>
                  <a:pt x="2035" y="678"/>
                </a:cubicBezTo>
                <a:cubicBezTo>
                  <a:pt x="2035" y="683"/>
                  <a:pt x="2039" y="687"/>
                  <a:pt x="2043" y="687"/>
                </a:cubicBezTo>
                <a:cubicBezTo>
                  <a:pt x="2048" y="687"/>
                  <a:pt x="2052" y="683"/>
                  <a:pt x="2052" y="678"/>
                </a:cubicBezTo>
                <a:close/>
                <a:moveTo>
                  <a:pt x="2078" y="678"/>
                </a:moveTo>
                <a:cubicBezTo>
                  <a:pt x="2078" y="673"/>
                  <a:pt x="2074" y="669"/>
                  <a:pt x="2069" y="669"/>
                </a:cubicBezTo>
                <a:cubicBezTo>
                  <a:pt x="2064" y="669"/>
                  <a:pt x="2061" y="673"/>
                  <a:pt x="2061" y="678"/>
                </a:cubicBezTo>
                <a:cubicBezTo>
                  <a:pt x="2061" y="683"/>
                  <a:pt x="2064" y="687"/>
                  <a:pt x="2069" y="687"/>
                </a:cubicBezTo>
                <a:cubicBezTo>
                  <a:pt x="2074" y="687"/>
                  <a:pt x="2078" y="683"/>
                  <a:pt x="2078" y="678"/>
                </a:cubicBezTo>
                <a:close/>
                <a:moveTo>
                  <a:pt x="2103" y="678"/>
                </a:moveTo>
                <a:cubicBezTo>
                  <a:pt x="2103" y="673"/>
                  <a:pt x="2100" y="669"/>
                  <a:pt x="2095" y="669"/>
                </a:cubicBezTo>
                <a:cubicBezTo>
                  <a:pt x="2090" y="669"/>
                  <a:pt x="2086" y="673"/>
                  <a:pt x="2086" y="678"/>
                </a:cubicBezTo>
                <a:cubicBezTo>
                  <a:pt x="2086" y="683"/>
                  <a:pt x="2090" y="687"/>
                  <a:pt x="2095" y="687"/>
                </a:cubicBezTo>
                <a:cubicBezTo>
                  <a:pt x="2100" y="687"/>
                  <a:pt x="2103" y="683"/>
                  <a:pt x="2103" y="678"/>
                </a:cubicBezTo>
                <a:close/>
                <a:moveTo>
                  <a:pt x="2129" y="678"/>
                </a:moveTo>
                <a:cubicBezTo>
                  <a:pt x="2129" y="673"/>
                  <a:pt x="2125" y="669"/>
                  <a:pt x="2121" y="669"/>
                </a:cubicBezTo>
                <a:cubicBezTo>
                  <a:pt x="2116" y="669"/>
                  <a:pt x="2112" y="673"/>
                  <a:pt x="2112" y="678"/>
                </a:cubicBezTo>
                <a:cubicBezTo>
                  <a:pt x="2112" y="683"/>
                  <a:pt x="2116" y="687"/>
                  <a:pt x="2121" y="687"/>
                </a:cubicBezTo>
                <a:cubicBezTo>
                  <a:pt x="2125" y="687"/>
                  <a:pt x="2129" y="683"/>
                  <a:pt x="2129" y="678"/>
                </a:cubicBezTo>
                <a:close/>
                <a:moveTo>
                  <a:pt x="2155" y="678"/>
                </a:moveTo>
                <a:cubicBezTo>
                  <a:pt x="2155" y="673"/>
                  <a:pt x="2151" y="669"/>
                  <a:pt x="2146" y="669"/>
                </a:cubicBezTo>
                <a:cubicBezTo>
                  <a:pt x="2142" y="669"/>
                  <a:pt x="2138" y="673"/>
                  <a:pt x="2138" y="678"/>
                </a:cubicBezTo>
                <a:cubicBezTo>
                  <a:pt x="2138" y="683"/>
                  <a:pt x="2142" y="687"/>
                  <a:pt x="2146" y="687"/>
                </a:cubicBezTo>
                <a:cubicBezTo>
                  <a:pt x="2151" y="687"/>
                  <a:pt x="2155" y="683"/>
                  <a:pt x="2155" y="678"/>
                </a:cubicBezTo>
                <a:close/>
                <a:moveTo>
                  <a:pt x="2181" y="678"/>
                </a:moveTo>
                <a:cubicBezTo>
                  <a:pt x="2181" y="673"/>
                  <a:pt x="2177" y="669"/>
                  <a:pt x="2172" y="669"/>
                </a:cubicBezTo>
                <a:cubicBezTo>
                  <a:pt x="2167" y="669"/>
                  <a:pt x="2164" y="673"/>
                  <a:pt x="2164" y="678"/>
                </a:cubicBezTo>
                <a:cubicBezTo>
                  <a:pt x="2164" y="683"/>
                  <a:pt x="2167" y="687"/>
                  <a:pt x="2172" y="687"/>
                </a:cubicBezTo>
                <a:cubicBezTo>
                  <a:pt x="2177" y="687"/>
                  <a:pt x="2181" y="683"/>
                  <a:pt x="2181" y="678"/>
                </a:cubicBezTo>
                <a:close/>
                <a:moveTo>
                  <a:pt x="2207" y="678"/>
                </a:moveTo>
                <a:cubicBezTo>
                  <a:pt x="2207" y="673"/>
                  <a:pt x="2203" y="669"/>
                  <a:pt x="2198" y="669"/>
                </a:cubicBezTo>
                <a:cubicBezTo>
                  <a:pt x="2193" y="669"/>
                  <a:pt x="2189" y="673"/>
                  <a:pt x="2189" y="678"/>
                </a:cubicBezTo>
                <a:cubicBezTo>
                  <a:pt x="2189" y="683"/>
                  <a:pt x="2193" y="687"/>
                  <a:pt x="2198" y="687"/>
                </a:cubicBezTo>
                <a:cubicBezTo>
                  <a:pt x="2203" y="687"/>
                  <a:pt x="2207" y="683"/>
                  <a:pt x="2207" y="678"/>
                </a:cubicBezTo>
                <a:close/>
                <a:moveTo>
                  <a:pt x="2232" y="678"/>
                </a:moveTo>
                <a:cubicBezTo>
                  <a:pt x="2232" y="673"/>
                  <a:pt x="2228" y="669"/>
                  <a:pt x="2224" y="669"/>
                </a:cubicBezTo>
                <a:cubicBezTo>
                  <a:pt x="2219" y="669"/>
                  <a:pt x="2215" y="673"/>
                  <a:pt x="2215" y="678"/>
                </a:cubicBezTo>
                <a:cubicBezTo>
                  <a:pt x="2215" y="683"/>
                  <a:pt x="2219" y="687"/>
                  <a:pt x="2224" y="687"/>
                </a:cubicBezTo>
                <a:cubicBezTo>
                  <a:pt x="2228" y="687"/>
                  <a:pt x="2232" y="683"/>
                  <a:pt x="2232" y="678"/>
                </a:cubicBezTo>
                <a:close/>
                <a:moveTo>
                  <a:pt x="2258" y="678"/>
                </a:moveTo>
                <a:cubicBezTo>
                  <a:pt x="2258" y="673"/>
                  <a:pt x="2254" y="669"/>
                  <a:pt x="2249" y="669"/>
                </a:cubicBezTo>
                <a:cubicBezTo>
                  <a:pt x="2245" y="669"/>
                  <a:pt x="2241" y="673"/>
                  <a:pt x="2241" y="678"/>
                </a:cubicBezTo>
                <a:cubicBezTo>
                  <a:pt x="2241" y="683"/>
                  <a:pt x="2245" y="687"/>
                  <a:pt x="2249" y="687"/>
                </a:cubicBezTo>
                <a:cubicBezTo>
                  <a:pt x="2254" y="687"/>
                  <a:pt x="2258" y="683"/>
                  <a:pt x="2258" y="678"/>
                </a:cubicBezTo>
                <a:close/>
                <a:moveTo>
                  <a:pt x="2284" y="678"/>
                </a:moveTo>
                <a:cubicBezTo>
                  <a:pt x="2284" y="673"/>
                  <a:pt x="2280" y="669"/>
                  <a:pt x="2275" y="669"/>
                </a:cubicBezTo>
                <a:cubicBezTo>
                  <a:pt x="2270" y="669"/>
                  <a:pt x="2267" y="673"/>
                  <a:pt x="2267" y="678"/>
                </a:cubicBezTo>
                <a:cubicBezTo>
                  <a:pt x="2267" y="683"/>
                  <a:pt x="2270" y="687"/>
                  <a:pt x="2275" y="687"/>
                </a:cubicBezTo>
                <a:cubicBezTo>
                  <a:pt x="2280" y="687"/>
                  <a:pt x="2284" y="683"/>
                  <a:pt x="2284" y="678"/>
                </a:cubicBezTo>
                <a:close/>
                <a:moveTo>
                  <a:pt x="2310" y="678"/>
                </a:moveTo>
                <a:cubicBezTo>
                  <a:pt x="2310" y="673"/>
                  <a:pt x="2306" y="669"/>
                  <a:pt x="2301" y="669"/>
                </a:cubicBezTo>
                <a:cubicBezTo>
                  <a:pt x="2296" y="669"/>
                  <a:pt x="2292" y="673"/>
                  <a:pt x="2292" y="678"/>
                </a:cubicBezTo>
                <a:cubicBezTo>
                  <a:pt x="2292" y="683"/>
                  <a:pt x="2296" y="687"/>
                  <a:pt x="2301" y="687"/>
                </a:cubicBezTo>
                <a:cubicBezTo>
                  <a:pt x="2306" y="687"/>
                  <a:pt x="2310" y="683"/>
                  <a:pt x="2310" y="678"/>
                </a:cubicBezTo>
                <a:close/>
                <a:moveTo>
                  <a:pt x="326" y="704"/>
                </a:moveTo>
                <a:cubicBezTo>
                  <a:pt x="326" y="699"/>
                  <a:pt x="322" y="695"/>
                  <a:pt x="318" y="695"/>
                </a:cubicBezTo>
                <a:cubicBezTo>
                  <a:pt x="313" y="695"/>
                  <a:pt x="309" y="699"/>
                  <a:pt x="309" y="704"/>
                </a:cubicBezTo>
                <a:cubicBezTo>
                  <a:pt x="309" y="709"/>
                  <a:pt x="313" y="712"/>
                  <a:pt x="318" y="712"/>
                </a:cubicBezTo>
                <a:cubicBezTo>
                  <a:pt x="322" y="712"/>
                  <a:pt x="326" y="709"/>
                  <a:pt x="326" y="704"/>
                </a:cubicBezTo>
                <a:close/>
                <a:moveTo>
                  <a:pt x="352" y="704"/>
                </a:moveTo>
                <a:cubicBezTo>
                  <a:pt x="352" y="699"/>
                  <a:pt x="348" y="695"/>
                  <a:pt x="343" y="695"/>
                </a:cubicBezTo>
                <a:cubicBezTo>
                  <a:pt x="339" y="695"/>
                  <a:pt x="335" y="699"/>
                  <a:pt x="335" y="704"/>
                </a:cubicBezTo>
                <a:cubicBezTo>
                  <a:pt x="335" y="709"/>
                  <a:pt x="339" y="712"/>
                  <a:pt x="343" y="712"/>
                </a:cubicBezTo>
                <a:cubicBezTo>
                  <a:pt x="348" y="712"/>
                  <a:pt x="352" y="709"/>
                  <a:pt x="352" y="704"/>
                </a:cubicBezTo>
                <a:close/>
                <a:moveTo>
                  <a:pt x="378" y="704"/>
                </a:moveTo>
                <a:cubicBezTo>
                  <a:pt x="378" y="699"/>
                  <a:pt x="374" y="695"/>
                  <a:pt x="369" y="695"/>
                </a:cubicBezTo>
                <a:cubicBezTo>
                  <a:pt x="364" y="695"/>
                  <a:pt x="360" y="699"/>
                  <a:pt x="360" y="704"/>
                </a:cubicBezTo>
                <a:cubicBezTo>
                  <a:pt x="360" y="709"/>
                  <a:pt x="364" y="712"/>
                  <a:pt x="369" y="712"/>
                </a:cubicBezTo>
                <a:cubicBezTo>
                  <a:pt x="374" y="712"/>
                  <a:pt x="378" y="709"/>
                  <a:pt x="378" y="704"/>
                </a:cubicBezTo>
                <a:close/>
                <a:moveTo>
                  <a:pt x="403" y="704"/>
                </a:moveTo>
                <a:cubicBezTo>
                  <a:pt x="403" y="699"/>
                  <a:pt x="400" y="695"/>
                  <a:pt x="395" y="695"/>
                </a:cubicBezTo>
                <a:cubicBezTo>
                  <a:pt x="390" y="695"/>
                  <a:pt x="386" y="699"/>
                  <a:pt x="386" y="704"/>
                </a:cubicBezTo>
                <a:cubicBezTo>
                  <a:pt x="386" y="709"/>
                  <a:pt x="390" y="712"/>
                  <a:pt x="395" y="712"/>
                </a:cubicBezTo>
                <a:cubicBezTo>
                  <a:pt x="400" y="712"/>
                  <a:pt x="403" y="709"/>
                  <a:pt x="403" y="704"/>
                </a:cubicBezTo>
                <a:close/>
                <a:moveTo>
                  <a:pt x="429" y="704"/>
                </a:moveTo>
                <a:cubicBezTo>
                  <a:pt x="429" y="699"/>
                  <a:pt x="425" y="695"/>
                  <a:pt x="421" y="695"/>
                </a:cubicBezTo>
                <a:cubicBezTo>
                  <a:pt x="416" y="695"/>
                  <a:pt x="412" y="699"/>
                  <a:pt x="412" y="704"/>
                </a:cubicBezTo>
                <a:cubicBezTo>
                  <a:pt x="412" y="709"/>
                  <a:pt x="416" y="712"/>
                  <a:pt x="421" y="712"/>
                </a:cubicBezTo>
                <a:cubicBezTo>
                  <a:pt x="425" y="712"/>
                  <a:pt x="429" y="709"/>
                  <a:pt x="429" y="704"/>
                </a:cubicBezTo>
                <a:close/>
                <a:moveTo>
                  <a:pt x="455" y="704"/>
                </a:moveTo>
                <a:cubicBezTo>
                  <a:pt x="455" y="699"/>
                  <a:pt x="451" y="695"/>
                  <a:pt x="446" y="695"/>
                </a:cubicBezTo>
                <a:cubicBezTo>
                  <a:pt x="442" y="695"/>
                  <a:pt x="438" y="699"/>
                  <a:pt x="438" y="704"/>
                </a:cubicBezTo>
                <a:cubicBezTo>
                  <a:pt x="438" y="709"/>
                  <a:pt x="442" y="712"/>
                  <a:pt x="446" y="712"/>
                </a:cubicBezTo>
                <a:cubicBezTo>
                  <a:pt x="451" y="712"/>
                  <a:pt x="455" y="709"/>
                  <a:pt x="455" y="704"/>
                </a:cubicBezTo>
                <a:close/>
                <a:moveTo>
                  <a:pt x="481" y="704"/>
                </a:moveTo>
                <a:cubicBezTo>
                  <a:pt x="481" y="699"/>
                  <a:pt x="477" y="695"/>
                  <a:pt x="472" y="695"/>
                </a:cubicBezTo>
                <a:cubicBezTo>
                  <a:pt x="467" y="695"/>
                  <a:pt x="463" y="699"/>
                  <a:pt x="463" y="704"/>
                </a:cubicBezTo>
                <a:cubicBezTo>
                  <a:pt x="463" y="709"/>
                  <a:pt x="467" y="712"/>
                  <a:pt x="472" y="712"/>
                </a:cubicBezTo>
                <a:cubicBezTo>
                  <a:pt x="477" y="712"/>
                  <a:pt x="481" y="709"/>
                  <a:pt x="481" y="704"/>
                </a:cubicBezTo>
                <a:close/>
                <a:moveTo>
                  <a:pt x="506" y="704"/>
                </a:moveTo>
                <a:cubicBezTo>
                  <a:pt x="506" y="699"/>
                  <a:pt x="503" y="695"/>
                  <a:pt x="498" y="695"/>
                </a:cubicBezTo>
                <a:cubicBezTo>
                  <a:pt x="493" y="695"/>
                  <a:pt x="489" y="699"/>
                  <a:pt x="489" y="704"/>
                </a:cubicBezTo>
                <a:cubicBezTo>
                  <a:pt x="489" y="709"/>
                  <a:pt x="493" y="712"/>
                  <a:pt x="498" y="712"/>
                </a:cubicBezTo>
                <a:cubicBezTo>
                  <a:pt x="503" y="712"/>
                  <a:pt x="506" y="709"/>
                  <a:pt x="506" y="704"/>
                </a:cubicBezTo>
                <a:close/>
                <a:moveTo>
                  <a:pt x="532" y="704"/>
                </a:moveTo>
                <a:cubicBezTo>
                  <a:pt x="532" y="699"/>
                  <a:pt x="528" y="695"/>
                  <a:pt x="524" y="695"/>
                </a:cubicBezTo>
                <a:cubicBezTo>
                  <a:pt x="519" y="695"/>
                  <a:pt x="515" y="699"/>
                  <a:pt x="515" y="704"/>
                </a:cubicBezTo>
                <a:cubicBezTo>
                  <a:pt x="515" y="709"/>
                  <a:pt x="519" y="712"/>
                  <a:pt x="524" y="712"/>
                </a:cubicBezTo>
                <a:cubicBezTo>
                  <a:pt x="528" y="712"/>
                  <a:pt x="532" y="709"/>
                  <a:pt x="532" y="704"/>
                </a:cubicBezTo>
                <a:close/>
                <a:moveTo>
                  <a:pt x="558" y="704"/>
                </a:moveTo>
                <a:cubicBezTo>
                  <a:pt x="558" y="699"/>
                  <a:pt x="554" y="695"/>
                  <a:pt x="549" y="695"/>
                </a:cubicBezTo>
                <a:cubicBezTo>
                  <a:pt x="545" y="695"/>
                  <a:pt x="541" y="699"/>
                  <a:pt x="541" y="704"/>
                </a:cubicBezTo>
                <a:cubicBezTo>
                  <a:pt x="541" y="709"/>
                  <a:pt x="545" y="712"/>
                  <a:pt x="549" y="712"/>
                </a:cubicBezTo>
                <a:cubicBezTo>
                  <a:pt x="554" y="712"/>
                  <a:pt x="558" y="709"/>
                  <a:pt x="558" y="704"/>
                </a:cubicBezTo>
                <a:close/>
                <a:moveTo>
                  <a:pt x="584" y="704"/>
                </a:moveTo>
                <a:cubicBezTo>
                  <a:pt x="584" y="699"/>
                  <a:pt x="580" y="695"/>
                  <a:pt x="575" y="695"/>
                </a:cubicBezTo>
                <a:cubicBezTo>
                  <a:pt x="570" y="695"/>
                  <a:pt x="567" y="699"/>
                  <a:pt x="567" y="704"/>
                </a:cubicBezTo>
                <a:cubicBezTo>
                  <a:pt x="567" y="709"/>
                  <a:pt x="570" y="712"/>
                  <a:pt x="575" y="712"/>
                </a:cubicBezTo>
                <a:cubicBezTo>
                  <a:pt x="580" y="712"/>
                  <a:pt x="584" y="709"/>
                  <a:pt x="584" y="704"/>
                </a:cubicBezTo>
                <a:close/>
                <a:moveTo>
                  <a:pt x="609" y="704"/>
                </a:moveTo>
                <a:cubicBezTo>
                  <a:pt x="609" y="699"/>
                  <a:pt x="606" y="695"/>
                  <a:pt x="601" y="695"/>
                </a:cubicBezTo>
                <a:cubicBezTo>
                  <a:pt x="596" y="695"/>
                  <a:pt x="592" y="699"/>
                  <a:pt x="592" y="704"/>
                </a:cubicBezTo>
                <a:cubicBezTo>
                  <a:pt x="592" y="709"/>
                  <a:pt x="596" y="712"/>
                  <a:pt x="601" y="712"/>
                </a:cubicBezTo>
                <a:cubicBezTo>
                  <a:pt x="606" y="712"/>
                  <a:pt x="609" y="709"/>
                  <a:pt x="609" y="704"/>
                </a:cubicBezTo>
                <a:close/>
                <a:moveTo>
                  <a:pt x="635" y="704"/>
                </a:moveTo>
                <a:cubicBezTo>
                  <a:pt x="635" y="699"/>
                  <a:pt x="631" y="695"/>
                  <a:pt x="627" y="695"/>
                </a:cubicBezTo>
                <a:cubicBezTo>
                  <a:pt x="622" y="695"/>
                  <a:pt x="618" y="699"/>
                  <a:pt x="618" y="704"/>
                </a:cubicBezTo>
                <a:cubicBezTo>
                  <a:pt x="618" y="709"/>
                  <a:pt x="622" y="712"/>
                  <a:pt x="627" y="712"/>
                </a:cubicBezTo>
                <a:cubicBezTo>
                  <a:pt x="631" y="712"/>
                  <a:pt x="635" y="709"/>
                  <a:pt x="635" y="704"/>
                </a:cubicBezTo>
                <a:close/>
                <a:moveTo>
                  <a:pt x="661" y="704"/>
                </a:moveTo>
                <a:cubicBezTo>
                  <a:pt x="661" y="699"/>
                  <a:pt x="657" y="695"/>
                  <a:pt x="652" y="695"/>
                </a:cubicBezTo>
                <a:cubicBezTo>
                  <a:pt x="648" y="695"/>
                  <a:pt x="644" y="699"/>
                  <a:pt x="644" y="704"/>
                </a:cubicBezTo>
                <a:cubicBezTo>
                  <a:pt x="644" y="709"/>
                  <a:pt x="648" y="712"/>
                  <a:pt x="652" y="712"/>
                </a:cubicBezTo>
                <a:cubicBezTo>
                  <a:pt x="657" y="712"/>
                  <a:pt x="661" y="709"/>
                  <a:pt x="661" y="704"/>
                </a:cubicBezTo>
                <a:close/>
                <a:moveTo>
                  <a:pt x="687" y="704"/>
                </a:moveTo>
                <a:cubicBezTo>
                  <a:pt x="687" y="699"/>
                  <a:pt x="683" y="695"/>
                  <a:pt x="678" y="695"/>
                </a:cubicBezTo>
                <a:cubicBezTo>
                  <a:pt x="673" y="695"/>
                  <a:pt x="670" y="699"/>
                  <a:pt x="670" y="704"/>
                </a:cubicBezTo>
                <a:cubicBezTo>
                  <a:pt x="670" y="709"/>
                  <a:pt x="673" y="712"/>
                  <a:pt x="678" y="712"/>
                </a:cubicBezTo>
                <a:cubicBezTo>
                  <a:pt x="683" y="712"/>
                  <a:pt x="687" y="709"/>
                  <a:pt x="687" y="704"/>
                </a:cubicBezTo>
                <a:close/>
                <a:moveTo>
                  <a:pt x="712" y="704"/>
                </a:moveTo>
                <a:cubicBezTo>
                  <a:pt x="712" y="699"/>
                  <a:pt x="709" y="695"/>
                  <a:pt x="704" y="695"/>
                </a:cubicBezTo>
                <a:cubicBezTo>
                  <a:pt x="699" y="695"/>
                  <a:pt x="695" y="699"/>
                  <a:pt x="695" y="704"/>
                </a:cubicBezTo>
                <a:cubicBezTo>
                  <a:pt x="695" y="709"/>
                  <a:pt x="699" y="712"/>
                  <a:pt x="704" y="712"/>
                </a:cubicBezTo>
                <a:cubicBezTo>
                  <a:pt x="709" y="712"/>
                  <a:pt x="712" y="709"/>
                  <a:pt x="712" y="704"/>
                </a:cubicBezTo>
                <a:close/>
                <a:moveTo>
                  <a:pt x="1202" y="704"/>
                </a:moveTo>
                <a:cubicBezTo>
                  <a:pt x="1202" y="699"/>
                  <a:pt x="1198" y="695"/>
                  <a:pt x="1193" y="695"/>
                </a:cubicBezTo>
                <a:cubicBezTo>
                  <a:pt x="1189" y="695"/>
                  <a:pt x="1185" y="699"/>
                  <a:pt x="1185" y="704"/>
                </a:cubicBezTo>
                <a:cubicBezTo>
                  <a:pt x="1185" y="709"/>
                  <a:pt x="1189" y="712"/>
                  <a:pt x="1193" y="712"/>
                </a:cubicBezTo>
                <a:cubicBezTo>
                  <a:pt x="1198" y="712"/>
                  <a:pt x="1202" y="709"/>
                  <a:pt x="1202" y="704"/>
                </a:cubicBezTo>
                <a:close/>
                <a:moveTo>
                  <a:pt x="1228" y="704"/>
                </a:moveTo>
                <a:cubicBezTo>
                  <a:pt x="1228" y="699"/>
                  <a:pt x="1224" y="695"/>
                  <a:pt x="1219" y="695"/>
                </a:cubicBezTo>
                <a:cubicBezTo>
                  <a:pt x="1214" y="695"/>
                  <a:pt x="1210" y="699"/>
                  <a:pt x="1210" y="704"/>
                </a:cubicBezTo>
                <a:cubicBezTo>
                  <a:pt x="1210" y="709"/>
                  <a:pt x="1214" y="712"/>
                  <a:pt x="1219" y="712"/>
                </a:cubicBezTo>
                <a:cubicBezTo>
                  <a:pt x="1224" y="712"/>
                  <a:pt x="1228" y="709"/>
                  <a:pt x="1228" y="704"/>
                </a:cubicBezTo>
                <a:close/>
                <a:moveTo>
                  <a:pt x="1253" y="704"/>
                </a:moveTo>
                <a:cubicBezTo>
                  <a:pt x="1253" y="699"/>
                  <a:pt x="1250" y="695"/>
                  <a:pt x="1245" y="695"/>
                </a:cubicBezTo>
                <a:cubicBezTo>
                  <a:pt x="1240" y="695"/>
                  <a:pt x="1236" y="699"/>
                  <a:pt x="1236" y="704"/>
                </a:cubicBezTo>
                <a:cubicBezTo>
                  <a:pt x="1236" y="709"/>
                  <a:pt x="1240" y="712"/>
                  <a:pt x="1245" y="712"/>
                </a:cubicBezTo>
                <a:cubicBezTo>
                  <a:pt x="1250" y="712"/>
                  <a:pt x="1253" y="709"/>
                  <a:pt x="1253" y="704"/>
                </a:cubicBezTo>
                <a:close/>
                <a:moveTo>
                  <a:pt x="1279" y="704"/>
                </a:moveTo>
                <a:cubicBezTo>
                  <a:pt x="1279" y="699"/>
                  <a:pt x="1275" y="695"/>
                  <a:pt x="1271" y="695"/>
                </a:cubicBezTo>
                <a:cubicBezTo>
                  <a:pt x="1266" y="695"/>
                  <a:pt x="1262" y="699"/>
                  <a:pt x="1262" y="704"/>
                </a:cubicBezTo>
                <a:cubicBezTo>
                  <a:pt x="1262" y="709"/>
                  <a:pt x="1266" y="712"/>
                  <a:pt x="1271" y="712"/>
                </a:cubicBezTo>
                <a:cubicBezTo>
                  <a:pt x="1275" y="712"/>
                  <a:pt x="1279" y="709"/>
                  <a:pt x="1279" y="704"/>
                </a:cubicBezTo>
                <a:close/>
                <a:moveTo>
                  <a:pt x="1382" y="704"/>
                </a:moveTo>
                <a:cubicBezTo>
                  <a:pt x="1382" y="699"/>
                  <a:pt x="1378" y="695"/>
                  <a:pt x="1374" y="695"/>
                </a:cubicBezTo>
                <a:cubicBezTo>
                  <a:pt x="1369" y="695"/>
                  <a:pt x="1365" y="699"/>
                  <a:pt x="1365" y="704"/>
                </a:cubicBezTo>
                <a:cubicBezTo>
                  <a:pt x="1365" y="709"/>
                  <a:pt x="1369" y="712"/>
                  <a:pt x="1374" y="712"/>
                </a:cubicBezTo>
                <a:cubicBezTo>
                  <a:pt x="1378" y="712"/>
                  <a:pt x="1382" y="709"/>
                  <a:pt x="1382" y="704"/>
                </a:cubicBezTo>
                <a:close/>
                <a:moveTo>
                  <a:pt x="1434" y="704"/>
                </a:moveTo>
                <a:cubicBezTo>
                  <a:pt x="1434" y="699"/>
                  <a:pt x="1430" y="695"/>
                  <a:pt x="1425" y="695"/>
                </a:cubicBezTo>
                <a:cubicBezTo>
                  <a:pt x="1420" y="695"/>
                  <a:pt x="1417" y="699"/>
                  <a:pt x="1417" y="704"/>
                </a:cubicBezTo>
                <a:cubicBezTo>
                  <a:pt x="1417" y="709"/>
                  <a:pt x="1420" y="712"/>
                  <a:pt x="1425" y="712"/>
                </a:cubicBezTo>
                <a:cubicBezTo>
                  <a:pt x="1430" y="712"/>
                  <a:pt x="1434" y="709"/>
                  <a:pt x="1434" y="704"/>
                </a:cubicBezTo>
                <a:close/>
                <a:moveTo>
                  <a:pt x="1459" y="704"/>
                </a:moveTo>
                <a:cubicBezTo>
                  <a:pt x="1459" y="699"/>
                  <a:pt x="1456" y="695"/>
                  <a:pt x="1451" y="695"/>
                </a:cubicBezTo>
                <a:cubicBezTo>
                  <a:pt x="1446" y="695"/>
                  <a:pt x="1442" y="699"/>
                  <a:pt x="1442" y="704"/>
                </a:cubicBezTo>
                <a:cubicBezTo>
                  <a:pt x="1442" y="709"/>
                  <a:pt x="1446" y="712"/>
                  <a:pt x="1451" y="712"/>
                </a:cubicBezTo>
                <a:cubicBezTo>
                  <a:pt x="1456" y="712"/>
                  <a:pt x="1459" y="709"/>
                  <a:pt x="1459" y="704"/>
                </a:cubicBezTo>
                <a:close/>
                <a:moveTo>
                  <a:pt x="1485" y="704"/>
                </a:moveTo>
                <a:cubicBezTo>
                  <a:pt x="1485" y="699"/>
                  <a:pt x="1481" y="695"/>
                  <a:pt x="1477" y="695"/>
                </a:cubicBezTo>
                <a:cubicBezTo>
                  <a:pt x="1472" y="695"/>
                  <a:pt x="1468" y="699"/>
                  <a:pt x="1468" y="704"/>
                </a:cubicBezTo>
                <a:cubicBezTo>
                  <a:pt x="1468" y="709"/>
                  <a:pt x="1472" y="712"/>
                  <a:pt x="1477" y="712"/>
                </a:cubicBezTo>
                <a:cubicBezTo>
                  <a:pt x="1481" y="712"/>
                  <a:pt x="1485" y="709"/>
                  <a:pt x="1485" y="704"/>
                </a:cubicBezTo>
                <a:close/>
                <a:moveTo>
                  <a:pt x="1511" y="704"/>
                </a:moveTo>
                <a:cubicBezTo>
                  <a:pt x="1511" y="699"/>
                  <a:pt x="1507" y="695"/>
                  <a:pt x="1502" y="695"/>
                </a:cubicBezTo>
                <a:cubicBezTo>
                  <a:pt x="1498" y="695"/>
                  <a:pt x="1494" y="699"/>
                  <a:pt x="1494" y="704"/>
                </a:cubicBezTo>
                <a:cubicBezTo>
                  <a:pt x="1494" y="709"/>
                  <a:pt x="1498" y="712"/>
                  <a:pt x="1502" y="712"/>
                </a:cubicBezTo>
                <a:cubicBezTo>
                  <a:pt x="1507" y="712"/>
                  <a:pt x="1511" y="709"/>
                  <a:pt x="1511" y="704"/>
                </a:cubicBezTo>
                <a:close/>
                <a:moveTo>
                  <a:pt x="1537" y="704"/>
                </a:moveTo>
                <a:cubicBezTo>
                  <a:pt x="1537" y="699"/>
                  <a:pt x="1533" y="695"/>
                  <a:pt x="1528" y="695"/>
                </a:cubicBezTo>
                <a:cubicBezTo>
                  <a:pt x="1523" y="695"/>
                  <a:pt x="1520" y="699"/>
                  <a:pt x="1520" y="704"/>
                </a:cubicBezTo>
                <a:cubicBezTo>
                  <a:pt x="1520" y="709"/>
                  <a:pt x="1523" y="712"/>
                  <a:pt x="1528" y="712"/>
                </a:cubicBezTo>
                <a:cubicBezTo>
                  <a:pt x="1533" y="712"/>
                  <a:pt x="1537" y="709"/>
                  <a:pt x="1537" y="704"/>
                </a:cubicBezTo>
                <a:close/>
                <a:moveTo>
                  <a:pt x="1563" y="704"/>
                </a:moveTo>
                <a:cubicBezTo>
                  <a:pt x="1563" y="699"/>
                  <a:pt x="1559" y="695"/>
                  <a:pt x="1554" y="695"/>
                </a:cubicBezTo>
                <a:cubicBezTo>
                  <a:pt x="1549" y="695"/>
                  <a:pt x="1545" y="699"/>
                  <a:pt x="1545" y="704"/>
                </a:cubicBezTo>
                <a:cubicBezTo>
                  <a:pt x="1545" y="709"/>
                  <a:pt x="1549" y="712"/>
                  <a:pt x="1554" y="712"/>
                </a:cubicBezTo>
                <a:cubicBezTo>
                  <a:pt x="1559" y="712"/>
                  <a:pt x="1563" y="709"/>
                  <a:pt x="1563" y="704"/>
                </a:cubicBezTo>
                <a:close/>
                <a:moveTo>
                  <a:pt x="1588" y="704"/>
                </a:moveTo>
                <a:cubicBezTo>
                  <a:pt x="1588" y="699"/>
                  <a:pt x="1584" y="695"/>
                  <a:pt x="1580" y="695"/>
                </a:cubicBezTo>
                <a:cubicBezTo>
                  <a:pt x="1575" y="695"/>
                  <a:pt x="1571" y="699"/>
                  <a:pt x="1571" y="704"/>
                </a:cubicBezTo>
                <a:cubicBezTo>
                  <a:pt x="1571" y="709"/>
                  <a:pt x="1575" y="712"/>
                  <a:pt x="1580" y="712"/>
                </a:cubicBezTo>
                <a:cubicBezTo>
                  <a:pt x="1584" y="712"/>
                  <a:pt x="1588" y="709"/>
                  <a:pt x="1588" y="704"/>
                </a:cubicBezTo>
                <a:close/>
                <a:moveTo>
                  <a:pt x="1614" y="704"/>
                </a:moveTo>
                <a:cubicBezTo>
                  <a:pt x="1614" y="699"/>
                  <a:pt x="1610" y="695"/>
                  <a:pt x="1605" y="695"/>
                </a:cubicBezTo>
                <a:cubicBezTo>
                  <a:pt x="1601" y="695"/>
                  <a:pt x="1597" y="699"/>
                  <a:pt x="1597" y="704"/>
                </a:cubicBezTo>
                <a:cubicBezTo>
                  <a:pt x="1597" y="709"/>
                  <a:pt x="1601" y="712"/>
                  <a:pt x="1605" y="712"/>
                </a:cubicBezTo>
                <a:cubicBezTo>
                  <a:pt x="1610" y="712"/>
                  <a:pt x="1614" y="709"/>
                  <a:pt x="1614" y="704"/>
                </a:cubicBezTo>
                <a:close/>
                <a:moveTo>
                  <a:pt x="1640" y="704"/>
                </a:moveTo>
                <a:cubicBezTo>
                  <a:pt x="1640" y="699"/>
                  <a:pt x="1636" y="695"/>
                  <a:pt x="1631" y="695"/>
                </a:cubicBezTo>
                <a:cubicBezTo>
                  <a:pt x="1626" y="695"/>
                  <a:pt x="1623" y="699"/>
                  <a:pt x="1623" y="704"/>
                </a:cubicBezTo>
                <a:cubicBezTo>
                  <a:pt x="1623" y="709"/>
                  <a:pt x="1626" y="712"/>
                  <a:pt x="1631" y="712"/>
                </a:cubicBezTo>
                <a:cubicBezTo>
                  <a:pt x="1636" y="712"/>
                  <a:pt x="1640" y="709"/>
                  <a:pt x="1640" y="704"/>
                </a:cubicBezTo>
                <a:close/>
                <a:moveTo>
                  <a:pt x="1666" y="704"/>
                </a:moveTo>
                <a:cubicBezTo>
                  <a:pt x="1666" y="699"/>
                  <a:pt x="1662" y="695"/>
                  <a:pt x="1657" y="695"/>
                </a:cubicBezTo>
                <a:cubicBezTo>
                  <a:pt x="1652" y="695"/>
                  <a:pt x="1648" y="699"/>
                  <a:pt x="1648" y="704"/>
                </a:cubicBezTo>
                <a:cubicBezTo>
                  <a:pt x="1648" y="709"/>
                  <a:pt x="1652" y="712"/>
                  <a:pt x="1657" y="712"/>
                </a:cubicBezTo>
                <a:cubicBezTo>
                  <a:pt x="1662" y="712"/>
                  <a:pt x="1666" y="709"/>
                  <a:pt x="1666" y="704"/>
                </a:cubicBezTo>
                <a:close/>
                <a:moveTo>
                  <a:pt x="1691" y="704"/>
                </a:moveTo>
                <a:cubicBezTo>
                  <a:pt x="1691" y="699"/>
                  <a:pt x="1687" y="695"/>
                  <a:pt x="1683" y="695"/>
                </a:cubicBezTo>
                <a:cubicBezTo>
                  <a:pt x="1678" y="695"/>
                  <a:pt x="1674" y="699"/>
                  <a:pt x="1674" y="704"/>
                </a:cubicBezTo>
                <a:cubicBezTo>
                  <a:pt x="1674" y="709"/>
                  <a:pt x="1678" y="712"/>
                  <a:pt x="1683" y="712"/>
                </a:cubicBezTo>
                <a:cubicBezTo>
                  <a:pt x="1687" y="712"/>
                  <a:pt x="1691" y="709"/>
                  <a:pt x="1691" y="704"/>
                </a:cubicBezTo>
                <a:close/>
                <a:moveTo>
                  <a:pt x="1717" y="704"/>
                </a:moveTo>
                <a:cubicBezTo>
                  <a:pt x="1717" y="699"/>
                  <a:pt x="1713" y="695"/>
                  <a:pt x="1708" y="695"/>
                </a:cubicBezTo>
                <a:cubicBezTo>
                  <a:pt x="1704" y="695"/>
                  <a:pt x="1700" y="699"/>
                  <a:pt x="1700" y="704"/>
                </a:cubicBezTo>
                <a:cubicBezTo>
                  <a:pt x="1700" y="709"/>
                  <a:pt x="1704" y="712"/>
                  <a:pt x="1708" y="712"/>
                </a:cubicBezTo>
                <a:cubicBezTo>
                  <a:pt x="1713" y="712"/>
                  <a:pt x="1717" y="709"/>
                  <a:pt x="1717" y="704"/>
                </a:cubicBezTo>
                <a:close/>
                <a:moveTo>
                  <a:pt x="1743" y="704"/>
                </a:moveTo>
                <a:cubicBezTo>
                  <a:pt x="1743" y="699"/>
                  <a:pt x="1739" y="695"/>
                  <a:pt x="1734" y="695"/>
                </a:cubicBezTo>
                <a:cubicBezTo>
                  <a:pt x="1730" y="695"/>
                  <a:pt x="1726" y="699"/>
                  <a:pt x="1726" y="704"/>
                </a:cubicBezTo>
                <a:cubicBezTo>
                  <a:pt x="1726" y="709"/>
                  <a:pt x="1730" y="712"/>
                  <a:pt x="1734" y="712"/>
                </a:cubicBezTo>
                <a:cubicBezTo>
                  <a:pt x="1739" y="712"/>
                  <a:pt x="1743" y="709"/>
                  <a:pt x="1743" y="704"/>
                </a:cubicBezTo>
                <a:close/>
                <a:moveTo>
                  <a:pt x="1769" y="704"/>
                </a:moveTo>
                <a:cubicBezTo>
                  <a:pt x="1769" y="699"/>
                  <a:pt x="1765" y="695"/>
                  <a:pt x="1760" y="695"/>
                </a:cubicBezTo>
                <a:cubicBezTo>
                  <a:pt x="1755" y="695"/>
                  <a:pt x="1751" y="699"/>
                  <a:pt x="1751" y="704"/>
                </a:cubicBezTo>
                <a:cubicBezTo>
                  <a:pt x="1751" y="709"/>
                  <a:pt x="1755" y="712"/>
                  <a:pt x="1760" y="712"/>
                </a:cubicBezTo>
                <a:cubicBezTo>
                  <a:pt x="1765" y="712"/>
                  <a:pt x="1769" y="709"/>
                  <a:pt x="1769" y="704"/>
                </a:cubicBezTo>
                <a:close/>
                <a:moveTo>
                  <a:pt x="1794" y="704"/>
                </a:moveTo>
                <a:cubicBezTo>
                  <a:pt x="1794" y="699"/>
                  <a:pt x="1791" y="695"/>
                  <a:pt x="1786" y="695"/>
                </a:cubicBezTo>
                <a:cubicBezTo>
                  <a:pt x="1781" y="695"/>
                  <a:pt x="1777" y="699"/>
                  <a:pt x="1777" y="704"/>
                </a:cubicBezTo>
                <a:cubicBezTo>
                  <a:pt x="1777" y="709"/>
                  <a:pt x="1781" y="712"/>
                  <a:pt x="1786" y="712"/>
                </a:cubicBezTo>
                <a:cubicBezTo>
                  <a:pt x="1791" y="712"/>
                  <a:pt x="1794" y="709"/>
                  <a:pt x="1794" y="704"/>
                </a:cubicBezTo>
                <a:close/>
                <a:moveTo>
                  <a:pt x="1820" y="704"/>
                </a:moveTo>
                <a:cubicBezTo>
                  <a:pt x="1820" y="699"/>
                  <a:pt x="1816" y="695"/>
                  <a:pt x="1812" y="695"/>
                </a:cubicBezTo>
                <a:cubicBezTo>
                  <a:pt x="1807" y="695"/>
                  <a:pt x="1803" y="699"/>
                  <a:pt x="1803" y="704"/>
                </a:cubicBezTo>
                <a:cubicBezTo>
                  <a:pt x="1803" y="709"/>
                  <a:pt x="1807" y="712"/>
                  <a:pt x="1812" y="712"/>
                </a:cubicBezTo>
                <a:cubicBezTo>
                  <a:pt x="1816" y="712"/>
                  <a:pt x="1820" y="709"/>
                  <a:pt x="1820" y="704"/>
                </a:cubicBezTo>
                <a:close/>
                <a:moveTo>
                  <a:pt x="1846" y="704"/>
                </a:moveTo>
                <a:cubicBezTo>
                  <a:pt x="1846" y="699"/>
                  <a:pt x="1842" y="695"/>
                  <a:pt x="1837" y="695"/>
                </a:cubicBezTo>
                <a:cubicBezTo>
                  <a:pt x="1833" y="695"/>
                  <a:pt x="1829" y="699"/>
                  <a:pt x="1829" y="704"/>
                </a:cubicBezTo>
                <a:cubicBezTo>
                  <a:pt x="1829" y="709"/>
                  <a:pt x="1833" y="712"/>
                  <a:pt x="1837" y="712"/>
                </a:cubicBezTo>
                <a:cubicBezTo>
                  <a:pt x="1842" y="712"/>
                  <a:pt x="1846" y="709"/>
                  <a:pt x="1846" y="704"/>
                </a:cubicBezTo>
                <a:close/>
                <a:moveTo>
                  <a:pt x="1872" y="704"/>
                </a:moveTo>
                <a:cubicBezTo>
                  <a:pt x="1872" y="699"/>
                  <a:pt x="1868" y="695"/>
                  <a:pt x="1863" y="695"/>
                </a:cubicBezTo>
                <a:cubicBezTo>
                  <a:pt x="1858" y="695"/>
                  <a:pt x="1854" y="699"/>
                  <a:pt x="1854" y="704"/>
                </a:cubicBezTo>
                <a:cubicBezTo>
                  <a:pt x="1854" y="709"/>
                  <a:pt x="1858" y="712"/>
                  <a:pt x="1863" y="712"/>
                </a:cubicBezTo>
                <a:cubicBezTo>
                  <a:pt x="1868" y="712"/>
                  <a:pt x="1872" y="709"/>
                  <a:pt x="1872" y="704"/>
                </a:cubicBezTo>
                <a:close/>
                <a:moveTo>
                  <a:pt x="1897" y="704"/>
                </a:moveTo>
                <a:cubicBezTo>
                  <a:pt x="1897" y="699"/>
                  <a:pt x="1894" y="695"/>
                  <a:pt x="1889" y="695"/>
                </a:cubicBezTo>
                <a:cubicBezTo>
                  <a:pt x="1884" y="695"/>
                  <a:pt x="1880" y="699"/>
                  <a:pt x="1880" y="704"/>
                </a:cubicBezTo>
                <a:cubicBezTo>
                  <a:pt x="1880" y="709"/>
                  <a:pt x="1884" y="712"/>
                  <a:pt x="1889" y="712"/>
                </a:cubicBezTo>
                <a:cubicBezTo>
                  <a:pt x="1894" y="712"/>
                  <a:pt x="1897" y="709"/>
                  <a:pt x="1897" y="704"/>
                </a:cubicBezTo>
                <a:close/>
                <a:moveTo>
                  <a:pt x="1923" y="704"/>
                </a:moveTo>
                <a:cubicBezTo>
                  <a:pt x="1923" y="699"/>
                  <a:pt x="1919" y="695"/>
                  <a:pt x="1915" y="695"/>
                </a:cubicBezTo>
                <a:cubicBezTo>
                  <a:pt x="1910" y="695"/>
                  <a:pt x="1906" y="699"/>
                  <a:pt x="1906" y="704"/>
                </a:cubicBezTo>
                <a:cubicBezTo>
                  <a:pt x="1906" y="709"/>
                  <a:pt x="1910" y="712"/>
                  <a:pt x="1915" y="712"/>
                </a:cubicBezTo>
                <a:cubicBezTo>
                  <a:pt x="1919" y="712"/>
                  <a:pt x="1923" y="709"/>
                  <a:pt x="1923" y="704"/>
                </a:cubicBezTo>
                <a:close/>
                <a:moveTo>
                  <a:pt x="1949" y="704"/>
                </a:moveTo>
                <a:cubicBezTo>
                  <a:pt x="1949" y="699"/>
                  <a:pt x="1945" y="695"/>
                  <a:pt x="1940" y="695"/>
                </a:cubicBezTo>
                <a:cubicBezTo>
                  <a:pt x="1936" y="695"/>
                  <a:pt x="1932" y="699"/>
                  <a:pt x="1932" y="704"/>
                </a:cubicBezTo>
                <a:cubicBezTo>
                  <a:pt x="1932" y="709"/>
                  <a:pt x="1936" y="712"/>
                  <a:pt x="1940" y="712"/>
                </a:cubicBezTo>
                <a:cubicBezTo>
                  <a:pt x="1945" y="712"/>
                  <a:pt x="1949" y="709"/>
                  <a:pt x="1949" y="704"/>
                </a:cubicBezTo>
                <a:close/>
                <a:moveTo>
                  <a:pt x="1975" y="704"/>
                </a:moveTo>
                <a:cubicBezTo>
                  <a:pt x="1975" y="699"/>
                  <a:pt x="1971" y="695"/>
                  <a:pt x="1966" y="695"/>
                </a:cubicBezTo>
                <a:cubicBezTo>
                  <a:pt x="1961" y="695"/>
                  <a:pt x="1957" y="699"/>
                  <a:pt x="1957" y="704"/>
                </a:cubicBezTo>
                <a:cubicBezTo>
                  <a:pt x="1957" y="709"/>
                  <a:pt x="1961" y="712"/>
                  <a:pt x="1966" y="712"/>
                </a:cubicBezTo>
                <a:cubicBezTo>
                  <a:pt x="1971" y="712"/>
                  <a:pt x="1975" y="709"/>
                  <a:pt x="1975" y="704"/>
                </a:cubicBezTo>
                <a:close/>
                <a:moveTo>
                  <a:pt x="2000" y="704"/>
                </a:moveTo>
                <a:cubicBezTo>
                  <a:pt x="2000" y="699"/>
                  <a:pt x="1997" y="695"/>
                  <a:pt x="1992" y="695"/>
                </a:cubicBezTo>
                <a:cubicBezTo>
                  <a:pt x="1987" y="695"/>
                  <a:pt x="1983" y="699"/>
                  <a:pt x="1983" y="704"/>
                </a:cubicBezTo>
                <a:cubicBezTo>
                  <a:pt x="1983" y="709"/>
                  <a:pt x="1987" y="712"/>
                  <a:pt x="1992" y="712"/>
                </a:cubicBezTo>
                <a:cubicBezTo>
                  <a:pt x="1997" y="712"/>
                  <a:pt x="2000" y="709"/>
                  <a:pt x="2000" y="704"/>
                </a:cubicBezTo>
                <a:close/>
                <a:moveTo>
                  <a:pt x="2026" y="704"/>
                </a:moveTo>
                <a:cubicBezTo>
                  <a:pt x="2026" y="699"/>
                  <a:pt x="2022" y="695"/>
                  <a:pt x="2018" y="695"/>
                </a:cubicBezTo>
                <a:cubicBezTo>
                  <a:pt x="2013" y="695"/>
                  <a:pt x="2009" y="699"/>
                  <a:pt x="2009" y="704"/>
                </a:cubicBezTo>
                <a:cubicBezTo>
                  <a:pt x="2009" y="709"/>
                  <a:pt x="2013" y="712"/>
                  <a:pt x="2018" y="712"/>
                </a:cubicBezTo>
                <a:cubicBezTo>
                  <a:pt x="2022" y="712"/>
                  <a:pt x="2026" y="709"/>
                  <a:pt x="2026" y="704"/>
                </a:cubicBezTo>
                <a:close/>
                <a:moveTo>
                  <a:pt x="2052" y="704"/>
                </a:moveTo>
                <a:cubicBezTo>
                  <a:pt x="2052" y="699"/>
                  <a:pt x="2048" y="695"/>
                  <a:pt x="2043" y="695"/>
                </a:cubicBezTo>
                <a:cubicBezTo>
                  <a:pt x="2039" y="695"/>
                  <a:pt x="2035" y="699"/>
                  <a:pt x="2035" y="704"/>
                </a:cubicBezTo>
                <a:cubicBezTo>
                  <a:pt x="2035" y="709"/>
                  <a:pt x="2039" y="712"/>
                  <a:pt x="2043" y="712"/>
                </a:cubicBezTo>
                <a:cubicBezTo>
                  <a:pt x="2048" y="712"/>
                  <a:pt x="2052" y="709"/>
                  <a:pt x="2052" y="704"/>
                </a:cubicBezTo>
                <a:close/>
                <a:moveTo>
                  <a:pt x="2078" y="704"/>
                </a:moveTo>
                <a:cubicBezTo>
                  <a:pt x="2078" y="699"/>
                  <a:pt x="2074" y="695"/>
                  <a:pt x="2069" y="695"/>
                </a:cubicBezTo>
                <a:cubicBezTo>
                  <a:pt x="2064" y="695"/>
                  <a:pt x="2061" y="699"/>
                  <a:pt x="2061" y="704"/>
                </a:cubicBezTo>
                <a:cubicBezTo>
                  <a:pt x="2061" y="709"/>
                  <a:pt x="2064" y="712"/>
                  <a:pt x="2069" y="712"/>
                </a:cubicBezTo>
                <a:cubicBezTo>
                  <a:pt x="2074" y="712"/>
                  <a:pt x="2078" y="709"/>
                  <a:pt x="2078" y="704"/>
                </a:cubicBezTo>
                <a:close/>
                <a:moveTo>
                  <a:pt x="2103" y="704"/>
                </a:moveTo>
                <a:cubicBezTo>
                  <a:pt x="2103" y="699"/>
                  <a:pt x="2100" y="695"/>
                  <a:pt x="2095" y="695"/>
                </a:cubicBezTo>
                <a:cubicBezTo>
                  <a:pt x="2090" y="695"/>
                  <a:pt x="2086" y="699"/>
                  <a:pt x="2086" y="704"/>
                </a:cubicBezTo>
                <a:cubicBezTo>
                  <a:pt x="2086" y="709"/>
                  <a:pt x="2090" y="712"/>
                  <a:pt x="2095" y="712"/>
                </a:cubicBezTo>
                <a:cubicBezTo>
                  <a:pt x="2100" y="712"/>
                  <a:pt x="2103" y="709"/>
                  <a:pt x="2103" y="704"/>
                </a:cubicBezTo>
                <a:close/>
                <a:moveTo>
                  <a:pt x="2129" y="704"/>
                </a:moveTo>
                <a:cubicBezTo>
                  <a:pt x="2129" y="699"/>
                  <a:pt x="2125" y="695"/>
                  <a:pt x="2121" y="695"/>
                </a:cubicBezTo>
                <a:cubicBezTo>
                  <a:pt x="2116" y="695"/>
                  <a:pt x="2112" y="699"/>
                  <a:pt x="2112" y="704"/>
                </a:cubicBezTo>
                <a:cubicBezTo>
                  <a:pt x="2112" y="709"/>
                  <a:pt x="2116" y="712"/>
                  <a:pt x="2121" y="712"/>
                </a:cubicBezTo>
                <a:cubicBezTo>
                  <a:pt x="2125" y="712"/>
                  <a:pt x="2129" y="709"/>
                  <a:pt x="2129" y="704"/>
                </a:cubicBezTo>
                <a:close/>
                <a:moveTo>
                  <a:pt x="2155" y="704"/>
                </a:moveTo>
                <a:cubicBezTo>
                  <a:pt x="2155" y="699"/>
                  <a:pt x="2151" y="695"/>
                  <a:pt x="2146" y="695"/>
                </a:cubicBezTo>
                <a:cubicBezTo>
                  <a:pt x="2142" y="695"/>
                  <a:pt x="2138" y="699"/>
                  <a:pt x="2138" y="704"/>
                </a:cubicBezTo>
                <a:cubicBezTo>
                  <a:pt x="2138" y="709"/>
                  <a:pt x="2142" y="712"/>
                  <a:pt x="2146" y="712"/>
                </a:cubicBezTo>
                <a:cubicBezTo>
                  <a:pt x="2151" y="712"/>
                  <a:pt x="2155" y="709"/>
                  <a:pt x="2155" y="704"/>
                </a:cubicBezTo>
                <a:close/>
                <a:moveTo>
                  <a:pt x="2181" y="704"/>
                </a:moveTo>
                <a:cubicBezTo>
                  <a:pt x="2181" y="699"/>
                  <a:pt x="2177" y="695"/>
                  <a:pt x="2172" y="695"/>
                </a:cubicBezTo>
                <a:cubicBezTo>
                  <a:pt x="2167" y="695"/>
                  <a:pt x="2164" y="699"/>
                  <a:pt x="2164" y="704"/>
                </a:cubicBezTo>
                <a:cubicBezTo>
                  <a:pt x="2164" y="709"/>
                  <a:pt x="2167" y="712"/>
                  <a:pt x="2172" y="712"/>
                </a:cubicBezTo>
                <a:cubicBezTo>
                  <a:pt x="2177" y="712"/>
                  <a:pt x="2181" y="709"/>
                  <a:pt x="2181" y="704"/>
                </a:cubicBezTo>
                <a:close/>
                <a:moveTo>
                  <a:pt x="2207" y="704"/>
                </a:moveTo>
                <a:cubicBezTo>
                  <a:pt x="2207" y="699"/>
                  <a:pt x="2203" y="695"/>
                  <a:pt x="2198" y="695"/>
                </a:cubicBezTo>
                <a:cubicBezTo>
                  <a:pt x="2193" y="695"/>
                  <a:pt x="2189" y="699"/>
                  <a:pt x="2189" y="704"/>
                </a:cubicBezTo>
                <a:cubicBezTo>
                  <a:pt x="2189" y="709"/>
                  <a:pt x="2193" y="712"/>
                  <a:pt x="2198" y="712"/>
                </a:cubicBezTo>
                <a:cubicBezTo>
                  <a:pt x="2203" y="712"/>
                  <a:pt x="2207" y="709"/>
                  <a:pt x="2207" y="704"/>
                </a:cubicBezTo>
                <a:close/>
                <a:moveTo>
                  <a:pt x="2232" y="704"/>
                </a:moveTo>
                <a:cubicBezTo>
                  <a:pt x="2232" y="699"/>
                  <a:pt x="2228" y="695"/>
                  <a:pt x="2224" y="695"/>
                </a:cubicBezTo>
                <a:cubicBezTo>
                  <a:pt x="2219" y="695"/>
                  <a:pt x="2215" y="699"/>
                  <a:pt x="2215" y="704"/>
                </a:cubicBezTo>
                <a:cubicBezTo>
                  <a:pt x="2215" y="709"/>
                  <a:pt x="2219" y="712"/>
                  <a:pt x="2224" y="712"/>
                </a:cubicBezTo>
                <a:cubicBezTo>
                  <a:pt x="2228" y="712"/>
                  <a:pt x="2232" y="709"/>
                  <a:pt x="2232" y="704"/>
                </a:cubicBezTo>
                <a:close/>
                <a:moveTo>
                  <a:pt x="2258" y="704"/>
                </a:moveTo>
                <a:cubicBezTo>
                  <a:pt x="2258" y="699"/>
                  <a:pt x="2254" y="695"/>
                  <a:pt x="2249" y="695"/>
                </a:cubicBezTo>
                <a:cubicBezTo>
                  <a:pt x="2245" y="695"/>
                  <a:pt x="2241" y="699"/>
                  <a:pt x="2241" y="704"/>
                </a:cubicBezTo>
                <a:cubicBezTo>
                  <a:pt x="2241" y="709"/>
                  <a:pt x="2245" y="712"/>
                  <a:pt x="2249" y="712"/>
                </a:cubicBezTo>
                <a:cubicBezTo>
                  <a:pt x="2254" y="712"/>
                  <a:pt x="2258" y="709"/>
                  <a:pt x="2258" y="704"/>
                </a:cubicBezTo>
                <a:close/>
                <a:moveTo>
                  <a:pt x="2335" y="704"/>
                </a:moveTo>
                <a:cubicBezTo>
                  <a:pt x="2335" y="699"/>
                  <a:pt x="2331" y="695"/>
                  <a:pt x="2327" y="695"/>
                </a:cubicBezTo>
                <a:cubicBezTo>
                  <a:pt x="2322" y="695"/>
                  <a:pt x="2318" y="699"/>
                  <a:pt x="2318" y="704"/>
                </a:cubicBezTo>
                <a:cubicBezTo>
                  <a:pt x="2318" y="709"/>
                  <a:pt x="2322" y="712"/>
                  <a:pt x="2327" y="712"/>
                </a:cubicBezTo>
                <a:cubicBezTo>
                  <a:pt x="2331" y="712"/>
                  <a:pt x="2335" y="709"/>
                  <a:pt x="2335" y="704"/>
                </a:cubicBezTo>
                <a:close/>
                <a:moveTo>
                  <a:pt x="2361" y="704"/>
                </a:moveTo>
                <a:cubicBezTo>
                  <a:pt x="2361" y="699"/>
                  <a:pt x="2357" y="695"/>
                  <a:pt x="2352" y="695"/>
                </a:cubicBezTo>
                <a:cubicBezTo>
                  <a:pt x="2348" y="695"/>
                  <a:pt x="2344" y="699"/>
                  <a:pt x="2344" y="704"/>
                </a:cubicBezTo>
                <a:cubicBezTo>
                  <a:pt x="2344" y="709"/>
                  <a:pt x="2348" y="712"/>
                  <a:pt x="2352" y="712"/>
                </a:cubicBezTo>
                <a:cubicBezTo>
                  <a:pt x="2357" y="712"/>
                  <a:pt x="2361" y="709"/>
                  <a:pt x="2361" y="704"/>
                </a:cubicBezTo>
                <a:close/>
                <a:moveTo>
                  <a:pt x="326" y="730"/>
                </a:moveTo>
                <a:cubicBezTo>
                  <a:pt x="326" y="725"/>
                  <a:pt x="322" y="721"/>
                  <a:pt x="318" y="721"/>
                </a:cubicBezTo>
                <a:cubicBezTo>
                  <a:pt x="313" y="721"/>
                  <a:pt x="309" y="725"/>
                  <a:pt x="309" y="730"/>
                </a:cubicBezTo>
                <a:cubicBezTo>
                  <a:pt x="309" y="734"/>
                  <a:pt x="313" y="738"/>
                  <a:pt x="318" y="738"/>
                </a:cubicBezTo>
                <a:cubicBezTo>
                  <a:pt x="322" y="738"/>
                  <a:pt x="326" y="734"/>
                  <a:pt x="326" y="730"/>
                </a:cubicBezTo>
                <a:close/>
                <a:moveTo>
                  <a:pt x="352" y="730"/>
                </a:moveTo>
                <a:cubicBezTo>
                  <a:pt x="352" y="725"/>
                  <a:pt x="348" y="721"/>
                  <a:pt x="343" y="721"/>
                </a:cubicBezTo>
                <a:cubicBezTo>
                  <a:pt x="339" y="721"/>
                  <a:pt x="335" y="725"/>
                  <a:pt x="335" y="730"/>
                </a:cubicBezTo>
                <a:cubicBezTo>
                  <a:pt x="335" y="734"/>
                  <a:pt x="339" y="738"/>
                  <a:pt x="343" y="738"/>
                </a:cubicBezTo>
                <a:cubicBezTo>
                  <a:pt x="348" y="738"/>
                  <a:pt x="352" y="734"/>
                  <a:pt x="352" y="730"/>
                </a:cubicBezTo>
                <a:close/>
                <a:moveTo>
                  <a:pt x="378" y="730"/>
                </a:moveTo>
                <a:cubicBezTo>
                  <a:pt x="378" y="725"/>
                  <a:pt x="374" y="721"/>
                  <a:pt x="369" y="721"/>
                </a:cubicBezTo>
                <a:cubicBezTo>
                  <a:pt x="364" y="721"/>
                  <a:pt x="360" y="725"/>
                  <a:pt x="360" y="730"/>
                </a:cubicBezTo>
                <a:cubicBezTo>
                  <a:pt x="360" y="734"/>
                  <a:pt x="364" y="738"/>
                  <a:pt x="369" y="738"/>
                </a:cubicBezTo>
                <a:cubicBezTo>
                  <a:pt x="374" y="738"/>
                  <a:pt x="378" y="734"/>
                  <a:pt x="378" y="730"/>
                </a:cubicBezTo>
                <a:close/>
                <a:moveTo>
                  <a:pt x="403" y="730"/>
                </a:moveTo>
                <a:cubicBezTo>
                  <a:pt x="403" y="725"/>
                  <a:pt x="400" y="721"/>
                  <a:pt x="395" y="721"/>
                </a:cubicBezTo>
                <a:cubicBezTo>
                  <a:pt x="390" y="721"/>
                  <a:pt x="386" y="725"/>
                  <a:pt x="386" y="730"/>
                </a:cubicBezTo>
                <a:cubicBezTo>
                  <a:pt x="386" y="734"/>
                  <a:pt x="390" y="738"/>
                  <a:pt x="395" y="738"/>
                </a:cubicBezTo>
                <a:cubicBezTo>
                  <a:pt x="400" y="738"/>
                  <a:pt x="403" y="734"/>
                  <a:pt x="403" y="730"/>
                </a:cubicBezTo>
                <a:close/>
                <a:moveTo>
                  <a:pt x="429" y="730"/>
                </a:moveTo>
                <a:cubicBezTo>
                  <a:pt x="429" y="725"/>
                  <a:pt x="425" y="721"/>
                  <a:pt x="421" y="721"/>
                </a:cubicBezTo>
                <a:cubicBezTo>
                  <a:pt x="416" y="721"/>
                  <a:pt x="412" y="725"/>
                  <a:pt x="412" y="730"/>
                </a:cubicBezTo>
                <a:cubicBezTo>
                  <a:pt x="412" y="734"/>
                  <a:pt x="416" y="738"/>
                  <a:pt x="421" y="738"/>
                </a:cubicBezTo>
                <a:cubicBezTo>
                  <a:pt x="425" y="738"/>
                  <a:pt x="429" y="734"/>
                  <a:pt x="429" y="730"/>
                </a:cubicBezTo>
                <a:close/>
                <a:moveTo>
                  <a:pt x="455" y="730"/>
                </a:moveTo>
                <a:cubicBezTo>
                  <a:pt x="455" y="725"/>
                  <a:pt x="451" y="721"/>
                  <a:pt x="446" y="721"/>
                </a:cubicBezTo>
                <a:cubicBezTo>
                  <a:pt x="442" y="721"/>
                  <a:pt x="438" y="725"/>
                  <a:pt x="438" y="730"/>
                </a:cubicBezTo>
                <a:cubicBezTo>
                  <a:pt x="438" y="734"/>
                  <a:pt x="442" y="738"/>
                  <a:pt x="446" y="738"/>
                </a:cubicBezTo>
                <a:cubicBezTo>
                  <a:pt x="451" y="738"/>
                  <a:pt x="455" y="734"/>
                  <a:pt x="455" y="730"/>
                </a:cubicBezTo>
                <a:close/>
                <a:moveTo>
                  <a:pt x="481" y="730"/>
                </a:moveTo>
                <a:cubicBezTo>
                  <a:pt x="481" y="725"/>
                  <a:pt x="477" y="721"/>
                  <a:pt x="472" y="721"/>
                </a:cubicBezTo>
                <a:cubicBezTo>
                  <a:pt x="467" y="721"/>
                  <a:pt x="463" y="725"/>
                  <a:pt x="463" y="730"/>
                </a:cubicBezTo>
                <a:cubicBezTo>
                  <a:pt x="463" y="734"/>
                  <a:pt x="467" y="738"/>
                  <a:pt x="472" y="738"/>
                </a:cubicBezTo>
                <a:cubicBezTo>
                  <a:pt x="477" y="738"/>
                  <a:pt x="481" y="734"/>
                  <a:pt x="481" y="730"/>
                </a:cubicBezTo>
                <a:close/>
                <a:moveTo>
                  <a:pt x="506" y="730"/>
                </a:moveTo>
                <a:cubicBezTo>
                  <a:pt x="506" y="725"/>
                  <a:pt x="503" y="721"/>
                  <a:pt x="498" y="721"/>
                </a:cubicBezTo>
                <a:cubicBezTo>
                  <a:pt x="493" y="721"/>
                  <a:pt x="489" y="725"/>
                  <a:pt x="489" y="730"/>
                </a:cubicBezTo>
                <a:cubicBezTo>
                  <a:pt x="489" y="734"/>
                  <a:pt x="493" y="738"/>
                  <a:pt x="498" y="738"/>
                </a:cubicBezTo>
                <a:cubicBezTo>
                  <a:pt x="503" y="738"/>
                  <a:pt x="506" y="734"/>
                  <a:pt x="506" y="730"/>
                </a:cubicBezTo>
                <a:close/>
                <a:moveTo>
                  <a:pt x="532" y="730"/>
                </a:moveTo>
                <a:cubicBezTo>
                  <a:pt x="532" y="725"/>
                  <a:pt x="528" y="721"/>
                  <a:pt x="524" y="721"/>
                </a:cubicBezTo>
                <a:cubicBezTo>
                  <a:pt x="519" y="721"/>
                  <a:pt x="515" y="725"/>
                  <a:pt x="515" y="730"/>
                </a:cubicBezTo>
                <a:cubicBezTo>
                  <a:pt x="515" y="734"/>
                  <a:pt x="519" y="738"/>
                  <a:pt x="524" y="738"/>
                </a:cubicBezTo>
                <a:cubicBezTo>
                  <a:pt x="528" y="738"/>
                  <a:pt x="532" y="734"/>
                  <a:pt x="532" y="730"/>
                </a:cubicBezTo>
                <a:close/>
                <a:moveTo>
                  <a:pt x="558" y="730"/>
                </a:moveTo>
                <a:cubicBezTo>
                  <a:pt x="558" y="725"/>
                  <a:pt x="554" y="721"/>
                  <a:pt x="549" y="721"/>
                </a:cubicBezTo>
                <a:cubicBezTo>
                  <a:pt x="545" y="721"/>
                  <a:pt x="541" y="725"/>
                  <a:pt x="541" y="730"/>
                </a:cubicBezTo>
                <a:cubicBezTo>
                  <a:pt x="541" y="734"/>
                  <a:pt x="545" y="738"/>
                  <a:pt x="549" y="738"/>
                </a:cubicBezTo>
                <a:cubicBezTo>
                  <a:pt x="554" y="738"/>
                  <a:pt x="558" y="734"/>
                  <a:pt x="558" y="730"/>
                </a:cubicBezTo>
                <a:close/>
                <a:moveTo>
                  <a:pt x="584" y="730"/>
                </a:moveTo>
                <a:cubicBezTo>
                  <a:pt x="584" y="725"/>
                  <a:pt x="580" y="721"/>
                  <a:pt x="575" y="721"/>
                </a:cubicBezTo>
                <a:cubicBezTo>
                  <a:pt x="570" y="721"/>
                  <a:pt x="567" y="725"/>
                  <a:pt x="567" y="730"/>
                </a:cubicBezTo>
                <a:cubicBezTo>
                  <a:pt x="567" y="734"/>
                  <a:pt x="570" y="738"/>
                  <a:pt x="575" y="738"/>
                </a:cubicBezTo>
                <a:cubicBezTo>
                  <a:pt x="580" y="738"/>
                  <a:pt x="584" y="734"/>
                  <a:pt x="584" y="730"/>
                </a:cubicBezTo>
                <a:close/>
                <a:moveTo>
                  <a:pt x="609" y="730"/>
                </a:moveTo>
                <a:cubicBezTo>
                  <a:pt x="609" y="725"/>
                  <a:pt x="606" y="721"/>
                  <a:pt x="601" y="721"/>
                </a:cubicBezTo>
                <a:cubicBezTo>
                  <a:pt x="596" y="721"/>
                  <a:pt x="592" y="725"/>
                  <a:pt x="592" y="730"/>
                </a:cubicBezTo>
                <a:cubicBezTo>
                  <a:pt x="592" y="734"/>
                  <a:pt x="596" y="738"/>
                  <a:pt x="601" y="738"/>
                </a:cubicBezTo>
                <a:cubicBezTo>
                  <a:pt x="606" y="738"/>
                  <a:pt x="609" y="734"/>
                  <a:pt x="609" y="730"/>
                </a:cubicBezTo>
                <a:close/>
                <a:moveTo>
                  <a:pt x="635" y="730"/>
                </a:moveTo>
                <a:cubicBezTo>
                  <a:pt x="635" y="725"/>
                  <a:pt x="631" y="721"/>
                  <a:pt x="627" y="721"/>
                </a:cubicBezTo>
                <a:cubicBezTo>
                  <a:pt x="622" y="721"/>
                  <a:pt x="618" y="725"/>
                  <a:pt x="618" y="730"/>
                </a:cubicBezTo>
                <a:cubicBezTo>
                  <a:pt x="618" y="734"/>
                  <a:pt x="622" y="738"/>
                  <a:pt x="627" y="738"/>
                </a:cubicBezTo>
                <a:cubicBezTo>
                  <a:pt x="631" y="738"/>
                  <a:pt x="635" y="734"/>
                  <a:pt x="635" y="730"/>
                </a:cubicBezTo>
                <a:close/>
                <a:moveTo>
                  <a:pt x="661" y="730"/>
                </a:moveTo>
                <a:cubicBezTo>
                  <a:pt x="661" y="725"/>
                  <a:pt x="657" y="721"/>
                  <a:pt x="652" y="721"/>
                </a:cubicBezTo>
                <a:cubicBezTo>
                  <a:pt x="648" y="721"/>
                  <a:pt x="644" y="725"/>
                  <a:pt x="644" y="730"/>
                </a:cubicBezTo>
                <a:cubicBezTo>
                  <a:pt x="644" y="734"/>
                  <a:pt x="648" y="738"/>
                  <a:pt x="652" y="738"/>
                </a:cubicBezTo>
                <a:cubicBezTo>
                  <a:pt x="657" y="738"/>
                  <a:pt x="661" y="734"/>
                  <a:pt x="661" y="730"/>
                </a:cubicBezTo>
                <a:close/>
                <a:moveTo>
                  <a:pt x="687" y="730"/>
                </a:moveTo>
                <a:cubicBezTo>
                  <a:pt x="687" y="725"/>
                  <a:pt x="683" y="721"/>
                  <a:pt x="678" y="721"/>
                </a:cubicBezTo>
                <a:cubicBezTo>
                  <a:pt x="673" y="721"/>
                  <a:pt x="670" y="725"/>
                  <a:pt x="670" y="730"/>
                </a:cubicBezTo>
                <a:cubicBezTo>
                  <a:pt x="670" y="734"/>
                  <a:pt x="673" y="738"/>
                  <a:pt x="678" y="738"/>
                </a:cubicBezTo>
                <a:cubicBezTo>
                  <a:pt x="683" y="738"/>
                  <a:pt x="687" y="734"/>
                  <a:pt x="687" y="730"/>
                </a:cubicBezTo>
                <a:close/>
                <a:moveTo>
                  <a:pt x="1202" y="730"/>
                </a:moveTo>
                <a:cubicBezTo>
                  <a:pt x="1202" y="725"/>
                  <a:pt x="1198" y="721"/>
                  <a:pt x="1193" y="721"/>
                </a:cubicBezTo>
                <a:cubicBezTo>
                  <a:pt x="1189" y="721"/>
                  <a:pt x="1185" y="725"/>
                  <a:pt x="1185" y="730"/>
                </a:cubicBezTo>
                <a:cubicBezTo>
                  <a:pt x="1185" y="734"/>
                  <a:pt x="1189" y="738"/>
                  <a:pt x="1193" y="738"/>
                </a:cubicBezTo>
                <a:cubicBezTo>
                  <a:pt x="1198" y="738"/>
                  <a:pt x="1202" y="734"/>
                  <a:pt x="1202" y="730"/>
                </a:cubicBezTo>
                <a:close/>
                <a:moveTo>
                  <a:pt x="1228" y="730"/>
                </a:moveTo>
                <a:cubicBezTo>
                  <a:pt x="1228" y="725"/>
                  <a:pt x="1224" y="721"/>
                  <a:pt x="1219" y="721"/>
                </a:cubicBezTo>
                <a:cubicBezTo>
                  <a:pt x="1214" y="721"/>
                  <a:pt x="1210" y="725"/>
                  <a:pt x="1210" y="730"/>
                </a:cubicBezTo>
                <a:cubicBezTo>
                  <a:pt x="1210" y="734"/>
                  <a:pt x="1214" y="738"/>
                  <a:pt x="1219" y="738"/>
                </a:cubicBezTo>
                <a:cubicBezTo>
                  <a:pt x="1224" y="738"/>
                  <a:pt x="1228" y="734"/>
                  <a:pt x="1228" y="730"/>
                </a:cubicBezTo>
                <a:close/>
                <a:moveTo>
                  <a:pt x="1253" y="730"/>
                </a:moveTo>
                <a:cubicBezTo>
                  <a:pt x="1253" y="725"/>
                  <a:pt x="1250" y="721"/>
                  <a:pt x="1245" y="721"/>
                </a:cubicBezTo>
                <a:cubicBezTo>
                  <a:pt x="1240" y="721"/>
                  <a:pt x="1236" y="725"/>
                  <a:pt x="1236" y="730"/>
                </a:cubicBezTo>
                <a:cubicBezTo>
                  <a:pt x="1236" y="734"/>
                  <a:pt x="1240" y="738"/>
                  <a:pt x="1245" y="738"/>
                </a:cubicBezTo>
                <a:cubicBezTo>
                  <a:pt x="1250" y="738"/>
                  <a:pt x="1253" y="734"/>
                  <a:pt x="1253" y="730"/>
                </a:cubicBezTo>
                <a:close/>
                <a:moveTo>
                  <a:pt x="1408" y="730"/>
                </a:moveTo>
                <a:cubicBezTo>
                  <a:pt x="1408" y="725"/>
                  <a:pt x="1404" y="721"/>
                  <a:pt x="1399" y="721"/>
                </a:cubicBezTo>
                <a:cubicBezTo>
                  <a:pt x="1395" y="721"/>
                  <a:pt x="1391" y="725"/>
                  <a:pt x="1391" y="730"/>
                </a:cubicBezTo>
                <a:cubicBezTo>
                  <a:pt x="1391" y="734"/>
                  <a:pt x="1395" y="738"/>
                  <a:pt x="1399" y="738"/>
                </a:cubicBezTo>
                <a:cubicBezTo>
                  <a:pt x="1404" y="738"/>
                  <a:pt x="1408" y="734"/>
                  <a:pt x="1408" y="730"/>
                </a:cubicBezTo>
                <a:close/>
                <a:moveTo>
                  <a:pt x="1459" y="730"/>
                </a:moveTo>
                <a:cubicBezTo>
                  <a:pt x="1459" y="725"/>
                  <a:pt x="1456" y="721"/>
                  <a:pt x="1451" y="721"/>
                </a:cubicBezTo>
                <a:cubicBezTo>
                  <a:pt x="1446" y="721"/>
                  <a:pt x="1442" y="725"/>
                  <a:pt x="1442" y="730"/>
                </a:cubicBezTo>
                <a:cubicBezTo>
                  <a:pt x="1442" y="734"/>
                  <a:pt x="1446" y="738"/>
                  <a:pt x="1451" y="738"/>
                </a:cubicBezTo>
                <a:cubicBezTo>
                  <a:pt x="1456" y="738"/>
                  <a:pt x="1459" y="734"/>
                  <a:pt x="1459" y="730"/>
                </a:cubicBezTo>
                <a:close/>
                <a:moveTo>
                  <a:pt x="1511" y="730"/>
                </a:moveTo>
                <a:cubicBezTo>
                  <a:pt x="1511" y="725"/>
                  <a:pt x="1507" y="721"/>
                  <a:pt x="1502" y="721"/>
                </a:cubicBezTo>
                <a:cubicBezTo>
                  <a:pt x="1498" y="721"/>
                  <a:pt x="1494" y="725"/>
                  <a:pt x="1494" y="730"/>
                </a:cubicBezTo>
                <a:cubicBezTo>
                  <a:pt x="1494" y="734"/>
                  <a:pt x="1498" y="738"/>
                  <a:pt x="1502" y="738"/>
                </a:cubicBezTo>
                <a:cubicBezTo>
                  <a:pt x="1507" y="738"/>
                  <a:pt x="1511" y="734"/>
                  <a:pt x="1511" y="730"/>
                </a:cubicBezTo>
                <a:close/>
                <a:moveTo>
                  <a:pt x="1537" y="730"/>
                </a:moveTo>
                <a:cubicBezTo>
                  <a:pt x="1537" y="725"/>
                  <a:pt x="1533" y="721"/>
                  <a:pt x="1528" y="721"/>
                </a:cubicBezTo>
                <a:cubicBezTo>
                  <a:pt x="1523" y="721"/>
                  <a:pt x="1520" y="725"/>
                  <a:pt x="1520" y="730"/>
                </a:cubicBezTo>
                <a:cubicBezTo>
                  <a:pt x="1520" y="734"/>
                  <a:pt x="1523" y="738"/>
                  <a:pt x="1528" y="738"/>
                </a:cubicBezTo>
                <a:cubicBezTo>
                  <a:pt x="1533" y="738"/>
                  <a:pt x="1537" y="734"/>
                  <a:pt x="1537" y="730"/>
                </a:cubicBezTo>
                <a:close/>
                <a:moveTo>
                  <a:pt x="1563" y="730"/>
                </a:moveTo>
                <a:cubicBezTo>
                  <a:pt x="1563" y="725"/>
                  <a:pt x="1559" y="721"/>
                  <a:pt x="1554" y="721"/>
                </a:cubicBezTo>
                <a:cubicBezTo>
                  <a:pt x="1549" y="721"/>
                  <a:pt x="1545" y="725"/>
                  <a:pt x="1545" y="730"/>
                </a:cubicBezTo>
                <a:cubicBezTo>
                  <a:pt x="1545" y="734"/>
                  <a:pt x="1549" y="738"/>
                  <a:pt x="1554" y="738"/>
                </a:cubicBezTo>
                <a:cubicBezTo>
                  <a:pt x="1559" y="738"/>
                  <a:pt x="1563" y="734"/>
                  <a:pt x="1563" y="730"/>
                </a:cubicBezTo>
                <a:close/>
                <a:moveTo>
                  <a:pt x="1588" y="730"/>
                </a:moveTo>
                <a:cubicBezTo>
                  <a:pt x="1588" y="725"/>
                  <a:pt x="1584" y="721"/>
                  <a:pt x="1580" y="721"/>
                </a:cubicBezTo>
                <a:cubicBezTo>
                  <a:pt x="1575" y="721"/>
                  <a:pt x="1571" y="725"/>
                  <a:pt x="1571" y="730"/>
                </a:cubicBezTo>
                <a:cubicBezTo>
                  <a:pt x="1571" y="734"/>
                  <a:pt x="1575" y="738"/>
                  <a:pt x="1580" y="738"/>
                </a:cubicBezTo>
                <a:cubicBezTo>
                  <a:pt x="1584" y="738"/>
                  <a:pt x="1588" y="734"/>
                  <a:pt x="1588" y="730"/>
                </a:cubicBezTo>
                <a:close/>
                <a:moveTo>
                  <a:pt x="1614" y="730"/>
                </a:moveTo>
                <a:cubicBezTo>
                  <a:pt x="1614" y="725"/>
                  <a:pt x="1610" y="721"/>
                  <a:pt x="1605" y="721"/>
                </a:cubicBezTo>
                <a:cubicBezTo>
                  <a:pt x="1601" y="721"/>
                  <a:pt x="1597" y="725"/>
                  <a:pt x="1597" y="730"/>
                </a:cubicBezTo>
                <a:cubicBezTo>
                  <a:pt x="1597" y="734"/>
                  <a:pt x="1601" y="738"/>
                  <a:pt x="1605" y="738"/>
                </a:cubicBezTo>
                <a:cubicBezTo>
                  <a:pt x="1610" y="738"/>
                  <a:pt x="1614" y="734"/>
                  <a:pt x="1614" y="730"/>
                </a:cubicBezTo>
                <a:close/>
                <a:moveTo>
                  <a:pt x="1640" y="730"/>
                </a:moveTo>
                <a:cubicBezTo>
                  <a:pt x="1640" y="725"/>
                  <a:pt x="1636" y="721"/>
                  <a:pt x="1631" y="721"/>
                </a:cubicBezTo>
                <a:cubicBezTo>
                  <a:pt x="1626" y="721"/>
                  <a:pt x="1623" y="725"/>
                  <a:pt x="1623" y="730"/>
                </a:cubicBezTo>
                <a:cubicBezTo>
                  <a:pt x="1623" y="734"/>
                  <a:pt x="1626" y="738"/>
                  <a:pt x="1631" y="738"/>
                </a:cubicBezTo>
                <a:cubicBezTo>
                  <a:pt x="1636" y="738"/>
                  <a:pt x="1640" y="734"/>
                  <a:pt x="1640" y="730"/>
                </a:cubicBezTo>
                <a:close/>
                <a:moveTo>
                  <a:pt x="1666" y="730"/>
                </a:moveTo>
                <a:cubicBezTo>
                  <a:pt x="1666" y="725"/>
                  <a:pt x="1662" y="721"/>
                  <a:pt x="1657" y="721"/>
                </a:cubicBezTo>
                <a:cubicBezTo>
                  <a:pt x="1652" y="721"/>
                  <a:pt x="1648" y="725"/>
                  <a:pt x="1648" y="730"/>
                </a:cubicBezTo>
                <a:cubicBezTo>
                  <a:pt x="1648" y="734"/>
                  <a:pt x="1652" y="738"/>
                  <a:pt x="1657" y="738"/>
                </a:cubicBezTo>
                <a:cubicBezTo>
                  <a:pt x="1662" y="738"/>
                  <a:pt x="1666" y="734"/>
                  <a:pt x="1666" y="730"/>
                </a:cubicBezTo>
                <a:close/>
                <a:moveTo>
                  <a:pt x="1691" y="730"/>
                </a:moveTo>
                <a:cubicBezTo>
                  <a:pt x="1691" y="725"/>
                  <a:pt x="1687" y="721"/>
                  <a:pt x="1683" y="721"/>
                </a:cubicBezTo>
                <a:cubicBezTo>
                  <a:pt x="1678" y="721"/>
                  <a:pt x="1674" y="725"/>
                  <a:pt x="1674" y="730"/>
                </a:cubicBezTo>
                <a:cubicBezTo>
                  <a:pt x="1674" y="734"/>
                  <a:pt x="1678" y="738"/>
                  <a:pt x="1683" y="738"/>
                </a:cubicBezTo>
                <a:cubicBezTo>
                  <a:pt x="1687" y="738"/>
                  <a:pt x="1691" y="734"/>
                  <a:pt x="1691" y="730"/>
                </a:cubicBezTo>
                <a:close/>
                <a:moveTo>
                  <a:pt x="1717" y="730"/>
                </a:moveTo>
                <a:cubicBezTo>
                  <a:pt x="1717" y="725"/>
                  <a:pt x="1713" y="721"/>
                  <a:pt x="1708" y="721"/>
                </a:cubicBezTo>
                <a:cubicBezTo>
                  <a:pt x="1704" y="721"/>
                  <a:pt x="1700" y="725"/>
                  <a:pt x="1700" y="730"/>
                </a:cubicBezTo>
                <a:cubicBezTo>
                  <a:pt x="1700" y="734"/>
                  <a:pt x="1704" y="738"/>
                  <a:pt x="1708" y="738"/>
                </a:cubicBezTo>
                <a:cubicBezTo>
                  <a:pt x="1713" y="738"/>
                  <a:pt x="1717" y="734"/>
                  <a:pt x="1717" y="730"/>
                </a:cubicBezTo>
                <a:close/>
                <a:moveTo>
                  <a:pt x="1743" y="730"/>
                </a:moveTo>
                <a:cubicBezTo>
                  <a:pt x="1743" y="725"/>
                  <a:pt x="1739" y="721"/>
                  <a:pt x="1734" y="721"/>
                </a:cubicBezTo>
                <a:cubicBezTo>
                  <a:pt x="1730" y="721"/>
                  <a:pt x="1726" y="725"/>
                  <a:pt x="1726" y="730"/>
                </a:cubicBezTo>
                <a:cubicBezTo>
                  <a:pt x="1726" y="734"/>
                  <a:pt x="1730" y="738"/>
                  <a:pt x="1734" y="738"/>
                </a:cubicBezTo>
                <a:cubicBezTo>
                  <a:pt x="1739" y="738"/>
                  <a:pt x="1743" y="734"/>
                  <a:pt x="1743" y="730"/>
                </a:cubicBezTo>
                <a:close/>
                <a:moveTo>
                  <a:pt x="1769" y="730"/>
                </a:moveTo>
                <a:cubicBezTo>
                  <a:pt x="1769" y="725"/>
                  <a:pt x="1765" y="721"/>
                  <a:pt x="1760" y="721"/>
                </a:cubicBezTo>
                <a:cubicBezTo>
                  <a:pt x="1755" y="721"/>
                  <a:pt x="1751" y="725"/>
                  <a:pt x="1751" y="730"/>
                </a:cubicBezTo>
                <a:cubicBezTo>
                  <a:pt x="1751" y="734"/>
                  <a:pt x="1755" y="738"/>
                  <a:pt x="1760" y="738"/>
                </a:cubicBezTo>
                <a:cubicBezTo>
                  <a:pt x="1765" y="738"/>
                  <a:pt x="1769" y="734"/>
                  <a:pt x="1769" y="730"/>
                </a:cubicBezTo>
                <a:close/>
                <a:moveTo>
                  <a:pt x="1794" y="730"/>
                </a:moveTo>
                <a:cubicBezTo>
                  <a:pt x="1794" y="725"/>
                  <a:pt x="1791" y="721"/>
                  <a:pt x="1786" y="721"/>
                </a:cubicBezTo>
                <a:cubicBezTo>
                  <a:pt x="1781" y="721"/>
                  <a:pt x="1777" y="725"/>
                  <a:pt x="1777" y="730"/>
                </a:cubicBezTo>
                <a:cubicBezTo>
                  <a:pt x="1777" y="734"/>
                  <a:pt x="1781" y="738"/>
                  <a:pt x="1786" y="738"/>
                </a:cubicBezTo>
                <a:cubicBezTo>
                  <a:pt x="1791" y="738"/>
                  <a:pt x="1794" y="734"/>
                  <a:pt x="1794" y="730"/>
                </a:cubicBezTo>
                <a:close/>
                <a:moveTo>
                  <a:pt x="1820" y="730"/>
                </a:moveTo>
                <a:cubicBezTo>
                  <a:pt x="1820" y="725"/>
                  <a:pt x="1816" y="721"/>
                  <a:pt x="1812" y="721"/>
                </a:cubicBezTo>
                <a:cubicBezTo>
                  <a:pt x="1807" y="721"/>
                  <a:pt x="1803" y="725"/>
                  <a:pt x="1803" y="730"/>
                </a:cubicBezTo>
                <a:cubicBezTo>
                  <a:pt x="1803" y="734"/>
                  <a:pt x="1807" y="738"/>
                  <a:pt x="1812" y="738"/>
                </a:cubicBezTo>
                <a:cubicBezTo>
                  <a:pt x="1816" y="738"/>
                  <a:pt x="1820" y="734"/>
                  <a:pt x="1820" y="730"/>
                </a:cubicBezTo>
                <a:close/>
                <a:moveTo>
                  <a:pt x="1846" y="730"/>
                </a:moveTo>
                <a:cubicBezTo>
                  <a:pt x="1846" y="725"/>
                  <a:pt x="1842" y="721"/>
                  <a:pt x="1837" y="721"/>
                </a:cubicBezTo>
                <a:cubicBezTo>
                  <a:pt x="1833" y="721"/>
                  <a:pt x="1829" y="725"/>
                  <a:pt x="1829" y="730"/>
                </a:cubicBezTo>
                <a:cubicBezTo>
                  <a:pt x="1829" y="734"/>
                  <a:pt x="1833" y="738"/>
                  <a:pt x="1837" y="738"/>
                </a:cubicBezTo>
                <a:cubicBezTo>
                  <a:pt x="1842" y="738"/>
                  <a:pt x="1846" y="734"/>
                  <a:pt x="1846" y="730"/>
                </a:cubicBezTo>
                <a:close/>
                <a:moveTo>
                  <a:pt x="1872" y="730"/>
                </a:moveTo>
                <a:cubicBezTo>
                  <a:pt x="1872" y="725"/>
                  <a:pt x="1868" y="721"/>
                  <a:pt x="1863" y="721"/>
                </a:cubicBezTo>
                <a:cubicBezTo>
                  <a:pt x="1858" y="721"/>
                  <a:pt x="1854" y="725"/>
                  <a:pt x="1854" y="730"/>
                </a:cubicBezTo>
                <a:cubicBezTo>
                  <a:pt x="1854" y="734"/>
                  <a:pt x="1858" y="738"/>
                  <a:pt x="1863" y="738"/>
                </a:cubicBezTo>
                <a:cubicBezTo>
                  <a:pt x="1868" y="738"/>
                  <a:pt x="1872" y="734"/>
                  <a:pt x="1872" y="730"/>
                </a:cubicBezTo>
                <a:close/>
                <a:moveTo>
                  <a:pt x="1897" y="730"/>
                </a:moveTo>
                <a:cubicBezTo>
                  <a:pt x="1897" y="725"/>
                  <a:pt x="1894" y="721"/>
                  <a:pt x="1889" y="721"/>
                </a:cubicBezTo>
                <a:cubicBezTo>
                  <a:pt x="1884" y="721"/>
                  <a:pt x="1880" y="725"/>
                  <a:pt x="1880" y="730"/>
                </a:cubicBezTo>
                <a:cubicBezTo>
                  <a:pt x="1880" y="734"/>
                  <a:pt x="1884" y="738"/>
                  <a:pt x="1889" y="738"/>
                </a:cubicBezTo>
                <a:cubicBezTo>
                  <a:pt x="1894" y="738"/>
                  <a:pt x="1897" y="734"/>
                  <a:pt x="1897" y="730"/>
                </a:cubicBezTo>
                <a:close/>
                <a:moveTo>
                  <a:pt x="1923" y="730"/>
                </a:moveTo>
                <a:cubicBezTo>
                  <a:pt x="1923" y="725"/>
                  <a:pt x="1919" y="721"/>
                  <a:pt x="1915" y="721"/>
                </a:cubicBezTo>
                <a:cubicBezTo>
                  <a:pt x="1910" y="721"/>
                  <a:pt x="1906" y="725"/>
                  <a:pt x="1906" y="730"/>
                </a:cubicBezTo>
                <a:cubicBezTo>
                  <a:pt x="1906" y="734"/>
                  <a:pt x="1910" y="738"/>
                  <a:pt x="1915" y="738"/>
                </a:cubicBezTo>
                <a:cubicBezTo>
                  <a:pt x="1919" y="738"/>
                  <a:pt x="1923" y="734"/>
                  <a:pt x="1923" y="730"/>
                </a:cubicBezTo>
                <a:close/>
                <a:moveTo>
                  <a:pt x="1949" y="730"/>
                </a:moveTo>
                <a:cubicBezTo>
                  <a:pt x="1949" y="725"/>
                  <a:pt x="1945" y="721"/>
                  <a:pt x="1940" y="721"/>
                </a:cubicBezTo>
                <a:cubicBezTo>
                  <a:pt x="1936" y="721"/>
                  <a:pt x="1932" y="725"/>
                  <a:pt x="1932" y="730"/>
                </a:cubicBezTo>
                <a:cubicBezTo>
                  <a:pt x="1932" y="734"/>
                  <a:pt x="1936" y="738"/>
                  <a:pt x="1940" y="738"/>
                </a:cubicBezTo>
                <a:cubicBezTo>
                  <a:pt x="1945" y="738"/>
                  <a:pt x="1949" y="734"/>
                  <a:pt x="1949" y="730"/>
                </a:cubicBezTo>
                <a:close/>
                <a:moveTo>
                  <a:pt x="1975" y="730"/>
                </a:moveTo>
                <a:cubicBezTo>
                  <a:pt x="1975" y="725"/>
                  <a:pt x="1971" y="721"/>
                  <a:pt x="1966" y="721"/>
                </a:cubicBezTo>
                <a:cubicBezTo>
                  <a:pt x="1961" y="721"/>
                  <a:pt x="1957" y="725"/>
                  <a:pt x="1957" y="730"/>
                </a:cubicBezTo>
                <a:cubicBezTo>
                  <a:pt x="1957" y="734"/>
                  <a:pt x="1961" y="738"/>
                  <a:pt x="1966" y="738"/>
                </a:cubicBezTo>
                <a:cubicBezTo>
                  <a:pt x="1971" y="738"/>
                  <a:pt x="1975" y="734"/>
                  <a:pt x="1975" y="730"/>
                </a:cubicBezTo>
                <a:close/>
                <a:moveTo>
                  <a:pt x="2000" y="730"/>
                </a:moveTo>
                <a:cubicBezTo>
                  <a:pt x="2000" y="725"/>
                  <a:pt x="1997" y="721"/>
                  <a:pt x="1992" y="721"/>
                </a:cubicBezTo>
                <a:cubicBezTo>
                  <a:pt x="1987" y="721"/>
                  <a:pt x="1983" y="725"/>
                  <a:pt x="1983" y="730"/>
                </a:cubicBezTo>
                <a:cubicBezTo>
                  <a:pt x="1983" y="734"/>
                  <a:pt x="1987" y="738"/>
                  <a:pt x="1992" y="738"/>
                </a:cubicBezTo>
                <a:cubicBezTo>
                  <a:pt x="1997" y="738"/>
                  <a:pt x="2000" y="734"/>
                  <a:pt x="2000" y="730"/>
                </a:cubicBezTo>
                <a:close/>
                <a:moveTo>
                  <a:pt x="2026" y="730"/>
                </a:moveTo>
                <a:cubicBezTo>
                  <a:pt x="2026" y="725"/>
                  <a:pt x="2022" y="721"/>
                  <a:pt x="2018" y="721"/>
                </a:cubicBezTo>
                <a:cubicBezTo>
                  <a:pt x="2013" y="721"/>
                  <a:pt x="2009" y="725"/>
                  <a:pt x="2009" y="730"/>
                </a:cubicBezTo>
                <a:cubicBezTo>
                  <a:pt x="2009" y="734"/>
                  <a:pt x="2013" y="738"/>
                  <a:pt x="2018" y="738"/>
                </a:cubicBezTo>
                <a:cubicBezTo>
                  <a:pt x="2022" y="738"/>
                  <a:pt x="2026" y="734"/>
                  <a:pt x="2026" y="730"/>
                </a:cubicBezTo>
                <a:close/>
                <a:moveTo>
                  <a:pt x="2052" y="730"/>
                </a:moveTo>
                <a:cubicBezTo>
                  <a:pt x="2052" y="725"/>
                  <a:pt x="2048" y="721"/>
                  <a:pt x="2043" y="721"/>
                </a:cubicBezTo>
                <a:cubicBezTo>
                  <a:pt x="2039" y="721"/>
                  <a:pt x="2035" y="725"/>
                  <a:pt x="2035" y="730"/>
                </a:cubicBezTo>
                <a:cubicBezTo>
                  <a:pt x="2035" y="734"/>
                  <a:pt x="2039" y="738"/>
                  <a:pt x="2043" y="738"/>
                </a:cubicBezTo>
                <a:cubicBezTo>
                  <a:pt x="2048" y="738"/>
                  <a:pt x="2052" y="734"/>
                  <a:pt x="2052" y="730"/>
                </a:cubicBezTo>
                <a:close/>
                <a:moveTo>
                  <a:pt x="2078" y="730"/>
                </a:moveTo>
                <a:cubicBezTo>
                  <a:pt x="2078" y="725"/>
                  <a:pt x="2074" y="721"/>
                  <a:pt x="2069" y="721"/>
                </a:cubicBezTo>
                <a:cubicBezTo>
                  <a:pt x="2064" y="721"/>
                  <a:pt x="2061" y="725"/>
                  <a:pt x="2061" y="730"/>
                </a:cubicBezTo>
                <a:cubicBezTo>
                  <a:pt x="2061" y="734"/>
                  <a:pt x="2064" y="738"/>
                  <a:pt x="2069" y="738"/>
                </a:cubicBezTo>
                <a:cubicBezTo>
                  <a:pt x="2074" y="738"/>
                  <a:pt x="2078" y="734"/>
                  <a:pt x="2078" y="730"/>
                </a:cubicBezTo>
                <a:close/>
                <a:moveTo>
                  <a:pt x="2103" y="730"/>
                </a:moveTo>
                <a:cubicBezTo>
                  <a:pt x="2103" y="725"/>
                  <a:pt x="2100" y="721"/>
                  <a:pt x="2095" y="721"/>
                </a:cubicBezTo>
                <a:cubicBezTo>
                  <a:pt x="2090" y="721"/>
                  <a:pt x="2086" y="725"/>
                  <a:pt x="2086" y="730"/>
                </a:cubicBezTo>
                <a:cubicBezTo>
                  <a:pt x="2086" y="734"/>
                  <a:pt x="2090" y="738"/>
                  <a:pt x="2095" y="738"/>
                </a:cubicBezTo>
                <a:cubicBezTo>
                  <a:pt x="2100" y="738"/>
                  <a:pt x="2103" y="734"/>
                  <a:pt x="2103" y="730"/>
                </a:cubicBezTo>
                <a:close/>
                <a:moveTo>
                  <a:pt x="2129" y="730"/>
                </a:moveTo>
                <a:cubicBezTo>
                  <a:pt x="2129" y="725"/>
                  <a:pt x="2125" y="721"/>
                  <a:pt x="2121" y="721"/>
                </a:cubicBezTo>
                <a:cubicBezTo>
                  <a:pt x="2116" y="721"/>
                  <a:pt x="2112" y="725"/>
                  <a:pt x="2112" y="730"/>
                </a:cubicBezTo>
                <a:cubicBezTo>
                  <a:pt x="2112" y="734"/>
                  <a:pt x="2116" y="738"/>
                  <a:pt x="2121" y="738"/>
                </a:cubicBezTo>
                <a:cubicBezTo>
                  <a:pt x="2125" y="738"/>
                  <a:pt x="2129" y="734"/>
                  <a:pt x="2129" y="730"/>
                </a:cubicBezTo>
                <a:close/>
                <a:moveTo>
                  <a:pt x="2155" y="730"/>
                </a:moveTo>
                <a:cubicBezTo>
                  <a:pt x="2155" y="725"/>
                  <a:pt x="2151" y="721"/>
                  <a:pt x="2146" y="721"/>
                </a:cubicBezTo>
                <a:cubicBezTo>
                  <a:pt x="2142" y="721"/>
                  <a:pt x="2138" y="725"/>
                  <a:pt x="2138" y="730"/>
                </a:cubicBezTo>
                <a:cubicBezTo>
                  <a:pt x="2138" y="734"/>
                  <a:pt x="2142" y="738"/>
                  <a:pt x="2146" y="738"/>
                </a:cubicBezTo>
                <a:cubicBezTo>
                  <a:pt x="2151" y="738"/>
                  <a:pt x="2155" y="734"/>
                  <a:pt x="2155" y="730"/>
                </a:cubicBezTo>
                <a:close/>
                <a:moveTo>
                  <a:pt x="2181" y="730"/>
                </a:moveTo>
                <a:cubicBezTo>
                  <a:pt x="2181" y="725"/>
                  <a:pt x="2177" y="721"/>
                  <a:pt x="2172" y="721"/>
                </a:cubicBezTo>
                <a:cubicBezTo>
                  <a:pt x="2167" y="721"/>
                  <a:pt x="2164" y="725"/>
                  <a:pt x="2164" y="730"/>
                </a:cubicBezTo>
                <a:cubicBezTo>
                  <a:pt x="2164" y="734"/>
                  <a:pt x="2167" y="738"/>
                  <a:pt x="2172" y="738"/>
                </a:cubicBezTo>
                <a:cubicBezTo>
                  <a:pt x="2177" y="738"/>
                  <a:pt x="2181" y="734"/>
                  <a:pt x="2181" y="730"/>
                </a:cubicBezTo>
                <a:close/>
                <a:moveTo>
                  <a:pt x="2232" y="730"/>
                </a:moveTo>
                <a:cubicBezTo>
                  <a:pt x="2232" y="725"/>
                  <a:pt x="2228" y="721"/>
                  <a:pt x="2224" y="721"/>
                </a:cubicBezTo>
                <a:cubicBezTo>
                  <a:pt x="2219" y="721"/>
                  <a:pt x="2215" y="725"/>
                  <a:pt x="2215" y="730"/>
                </a:cubicBezTo>
                <a:cubicBezTo>
                  <a:pt x="2215" y="734"/>
                  <a:pt x="2219" y="738"/>
                  <a:pt x="2224" y="738"/>
                </a:cubicBezTo>
                <a:cubicBezTo>
                  <a:pt x="2228" y="738"/>
                  <a:pt x="2232" y="734"/>
                  <a:pt x="2232" y="730"/>
                </a:cubicBezTo>
                <a:close/>
                <a:moveTo>
                  <a:pt x="2335" y="730"/>
                </a:moveTo>
                <a:cubicBezTo>
                  <a:pt x="2335" y="725"/>
                  <a:pt x="2331" y="721"/>
                  <a:pt x="2327" y="721"/>
                </a:cubicBezTo>
                <a:cubicBezTo>
                  <a:pt x="2322" y="721"/>
                  <a:pt x="2318" y="725"/>
                  <a:pt x="2318" y="730"/>
                </a:cubicBezTo>
                <a:cubicBezTo>
                  <a:pt x="2318" y="734"/>
                  <a:pt x="2322" y="738"/>
                  <a:pt x="2327" y="738"/>
                </a:cubicBezTo>
                <a:cubicBezTo>
                  <a:pt x="2331" y="738"/>
                  <a:pt x="2335" y="734"/>
                  <a:pt x="2335" y="730"/>
                </a:cubicBezTo>
                <a:close/>
                <a:moveTo>
                  <a:pt x="2361" y="730"/>
                </a:moveTo>
                <a:cubicBezTo>
                  <a:pt x="2361" y="725"/>
                  <a:pt x="2357" y="721"/>
                  <a:pt x="2352" y="721"/>
                </a:cubicBezTo>
                <a:cubicBezTo>
                  <a:pt x="2348" y="721"/>
                  <a:pt x="2344" y="725"/>
                  <a:pt x="2344" y="730"/>
                </a:cubicBezTo>
                <a:cubicBezTo>
                  <a:pt x="2344" y="734"/>
                  <a:pt x="2348" y="738"/>
                  <a:pt x="2352" y="738"/>
                </a:cubicBezTo>
                <a:cubicBezTo>
                  <a:pt x="2357" y="738"/>
                  <a:pt x="2361" y="734"/>
                  <a:pt x="2361" y="730"/>
                </a:cubicBezTo>
                <a:close/>
                <a:moveTo>
                  <a:pt x="326" y="755"/>
                </a:moveTo>
                <a:cubicBezTo>
                  <a:pt x="326" y="751"/>
                  <a:pt x="322" y="747"/>
                  <a:pt x="318" y="747"/>
                </a:cubicBezTo>
                <a:cubicBezTo>
                  <a:pt x="313" y="747"/>
                  <a:pt x="309" y="751"/>
                  <a:pt x="309" y="755"/>
                </a:cubicBezTo>
                <a:cubicBezTo>
                  <a:pt x="309" y="760"/>
                  <a:pt x="313" y="764"/>
                  <a:pt x="318" y="764"/>
                </a:cubicBezTo>
                <a:cubicBezTo>
                  <a:pt x="322" y="764"/>
                  <a:pt x="326" y="760"/>
                  <a:pt x="326" y="755"/>
                </a:cubicBezTo>
                <a:close/>
                <a:moveTo>
                  <a:pt x="352" y="755"/>
                </a:moveTo>
                <a:cubicBezTo>
                  <a:pt x="352" y="751"/>
                  <a:pt x="348" y="747"/>
                  <a:pt x="343" y="747"/>
                </a:cubicBezTo>
                <a:cubicBezTo>
                  <a:pt x="339" y="747"/>
                  <a:pt x="335" y="751"/>
                  <a:pt x="335" y="755"/>
                </a:cubicBezTo>
                <a:cubicBezTo>
                  <a:pt x="335" y="760"/>
                  <a:pt x="339" y="764"/>
                  <a:pt x="343" y="764"/>
                </a:cubicBezTo>
                <a:cubicBezTo>
                  <a:pt x="348" y="764"/>
                  <a:pt x="352" y="760"/>
                  <a:pt x="352" y="755"/>
                </a:cubicBezTo>
                <a:close/>
                <a:moveTo>
                  <a:pt x="378" y="755"/>
                </a:moveTo>
                <a:cubicBezTo>
                  <a:pt x="378" y="751"/>
                  <a:pt x="374" y="747"/>
                  <a:pt x="369" y="747"/>
                </a:cubicBezTo>
                <a:cubicBezTo>
                  <a:pt x="364" y="747"/>
                  <a:pt x="360" y="751"/>
                  <a:pt x="360" y="755"/>
                </a:cubicBezTo>
                <a:cubicBezTo>
                  <a:pt x="360" y="760"/>
                  <a:pt x="364" y="764"/>
                  <a:pt x="369" y="764"/>
                </a:cubicBezTo>
                <a:cubicBezTo>
                  <a:pt x="374" y="764"/>
                  <a:pt x="378" y="760"/>
                  <a:pt x="378" y="755"/>
                </a:cubicBezTo>
                <a:close/>
                <a:moveTo>
                  <a:pt x="403" y="755"/>
                </a:moveTo>
                <a:cubicBezTo>
                  <a:pt x="403" y="751"/>
                  <a:pt x="400" y="747"/>
                  <a:pt x="395" y="747"/>
                </a:cubicBezTo>
                <a:cubicBezTo>
                  <a:pt x="390" y="747"/>
                  <a:pt x="386" y="751"/>
                  <a:pt x="386" y="755"/>
                </a:cubicBezTo>
                <a:cubicBezTo>
                  <a:pt x="386" y="760"/>
                  <a:pt x="390" y="764"/>
                  <a:pt x="395" y="764"/>
                </a:cubicBezTo>
                <a:cubicBezTo>
                  <a:pt x="400" y="764"/>
                  <a:pt x="403" y="760"/>
                  <a:pt x="403" y="755"/>
                </a:cubicBezTo>
                <a:close/>
                <a:moveTo>
                  <a:pt x="429" y="755"/>
                </a:moveTo>
                <a:cubicBezTo>
                  <a:pt x="429" y="751"/>
                  <a:pt x="425" y="747"/>
                  <a:pt x="421" y="747"/>
                </a:cubicBezTo>
                <a:cubicBezTo>
                  <a:pt x="416" y="747"/>
                  <a:pt x="412" y="751"/>
                  <a:pt x="412" y="755"/>
                </a:cubicBezTo>
                <a:cubicBezTo>
                  <a:pt x="412" y="760"/>
                  <a:pt x="416" y="764"/>
                  <a:pt x="421" y="764"/>
                </a:cubicBezTo>
                <a:cubicBezTo>
                  <a:pt x="425" y="764"/>
                  <a:pt x="429" y="760"/>
                  <a:pt x="429" y="755"/>
                </a:cubicBezTo>
                <a:close/>
                <a:moveTo>
                  <a:pt x="455" y="755"/>
                </a:moveTo>
                <a:cubicBezTo>
                  <a:pt x="455" y="751"/>
                  <a:pt x="451" y="747"/>
                  <a:pt x="446" y="747"/>
                </a:cubicBezTo>
                <a:cubicBezTo>
                  <a:pt x="442" y="747"/>
                  <a:pt x="438" y="751"/>
                  <a:pt x="438" y="755"/>
                </a:cubicBezTo>
                <a:cubicBezTo>
                  <a:pt x="438" y="760"/>
                  <a:pt x="442" y="764"/>
                  <a:pt x="446" y="764"/>
                </a:cubicBezTo>
                <a:cubicBezTo>
                  <a:pt x="451" y="764"/>
                  <a:pt x="455" y="760"/>
                  <a:pt x="455" y="755"/>
                </a:cubicBezTo>
                <a:close/>
                <a:moveTo>
                  <a:pt x="481" y="755"/>
                </a:moveTo>
                <a:cubicBezTo>
                  <a:pt x="481" y="751"/>
                  <a:pt x="477" y="747"/>
                  <a:pt x="472" y="747"/>
                </a:cubicBezTo>
                <a:cubicBezTo>
                  <a:pt x="467" y="747"/>
                  <a:pt x="463" y="751"/>
                  <a:pt x="463" y="755"/>
                </a:cubicBezTo>
                <a:cubicBezTo>
                  <a:pt x="463" y="760"/>
                  <a:pt x="467" y="764"/>
                  <a:pt x="472" y="764"/>
                </a:cubicBezTo>
                <a:cubicBezTo>
                  <a:pt x="477" y="764"/>
                  <a:pt x="481" y="760"/>
                  <a:pt x="481" y="755"/>
                </a:cubicBezTo>
                <a:close/>
                <a:moveTo>
                  <a:pt x="506" y="755"/>
                </a:moveTo>
                <a:cubicBezTo>
                  <a:pt x="506" y="751"/>
                  <a:pt x="503" y="747"/>
                  <a:pt x="498" y="747"/>
                </a:cubicBezTo>
                <a:cubicBezTo>
                  <a:pt x="493" y="747"/>
                  <a:pt x="489" y="751"/>
                  <a:pt x="489" y="755"/>
                </a:cubicBezTo>
                <a:cubicBezTo>
                  <a:pt x="489" y="760"/>
                  <a:pt x="493" y="764"/>
                  <a:pt x="498" y="764"/>
                </a:cubicBezTo>
                <a:cubicBezTo>
                  <a:pt x="503" y="764"/>
                  <a:pt x="506" y="760"/>
                  <a:pt x="506" y="755"/>
                </a:cubicBezTo>
                <a:close/>
                <a:moveTo>
                  <a:pt x="532" y="755"/>
                </a:moveTo>
                <a:cubicBezTo>
                  <a:pt x="532" y="751"/>
                  <a:pt x="528" y="747"/>
                  <a:pt x="524" y="747"/>
                </a:cubicBezTo>
                <a:cubicBezTo>
                  <a:pt x="519" y="747"/>
                  <a:pt x="515" y="751"/>
                  <a:pt x="515" y="755"/>
                </a:cubicBezTo>
                <a:cubicBezTo>
                  <a:pt x="515" y="760"/>
                  <a:pt x="519" y="764"/>
                  <a:pt x="524" y="764"/>
                </a:cubicBezTo>
                <a:cubicBezTo>
                  <a:pt x="528" y="764"/>
                  <a:pt x="532" y="760"/>
                  <a:pt x="532" y="755"/>
                </a:cubicBezTo>
                <a:close/>
                <a:moveTo>
                  <a:pt x="558" y="755"/>
                </a:moveTo>
                <a:cubicBezTo>
                  <a:pt x="558" y="751"/>
                  <a:pt x="554" y="747"/>
                  <a:pt x="549" y="747"/>
                </a:cubicBezTo>
                <a:cubicBezTo>
                  <a:pt x="545" y="747"/>
                  <a:pt x="541" y="751"/>
                  <a:pt x="541" y="755"/>
                </a:cubicBezTo>
                <a:cubicBezTo>
                  <a:pt x="541" y="760"/>
                  <a:pt x="545" y="764"/>
                  <a:pt x="549" y="764"/>
                </a:cubicBezTo>
                <a:cubicBezTo>
                  <a:pt x="554" y="764"/>
                  <a:pt x="558" y="760"/>
                  <a:pt x="558" y="755"/>
                </a:cubicBezTo>
                <a:close/>
                <a:moveTo>
                  <a:pt x="584" y="755"/>
                </a:moveTo>
                <a:cubicBezTo>
                  <a:pt x="584" y="751"/>
                  <a:pt x="580" y="747"/>
                  <a:pt x="575" y="747"/>
                </a:cubicBezTo>
                <a:cubicBezTo>
                  <a:pt x="570" y="747"/>
                  <a:pt x="567" y="751"/>
                  <a:pt x="567" y="755"/>
                </a:cubicBezTo>
                <a:cubicBezTo>
                  <a:pt x="567" y="760"/>
                  <a:pt x="570" y="764"/>
                  <a:pt x="575" y="764"/>
                </a:cubicBezTo>
                <a:cubicBezTo>
                  <a:pt x="580" y="764"/>
                  <a:pt x="584" y="760"/>
                  <a:pt x="584" y="755"/>
                </a:cubicBezTo>
                <a:close/>
                <a:moveTo>
                  <a:pt x="609" y="755"/>
                </a:moveTo>
                <a:cubicBezTo>
                  <a:pt x="609" y="751"/>
                  <a:pt x="606" y="747"/>
                  <a:pt x="601" y="747"/>
                </a:cubicBezTo>
                <a:cubicBezTo>
                  <a:pt x="596" y="747"/>
                  <a:pt x="592" y="751"/>
                  <a:pt x="592" y="755"/>
                </a:cubicBezTo>
                <a:cubicBezTo>
                  <a:pt x="592" y="760"/>
                  <a:pt x="596" y="764"/>
                  <a:pt x="601" y="764"/>
                </a:cubicBezTo>
                <a:cubicBezTo>
                  <a:pt x="606" y="764"/>
                  <a:pt x="609" y="760"/>
                  <a:pt x="609" y="755"/>
                </a:cubicBezTo>
                <a:close/>
                <a:moveTo>
                  <a:pt x="635" y="755"/>
                </a:moveTo>
                <a:cubicBezTo>
                  <a:pt x="635" y="751"/>
                  <a:pt x="631" y="747"/>
                  <a:pt x="627" y="747"/>
                </a:cubicBezTo>
                <a:cubicBezTo>
                  <a:pt x="622" y="747"/>
                  <a:pt x="618" y="751"/>
                  <a:pt x="618" y="755"/>
                </a:cubicBezTo>
                <a:cubicBezTo>
                  <a:pt x="618" y="760"/>
                  <a:pt x="622" y="764"/>
                  <a:pt x="627" y="764"/>
                </a:cubicBezTo>
                <a:cubicBezTo>
                  <a:pt x="631" y="764"/>
                  <a:pt x="635" y="760"/>
                  <a:pt x="635" y="755"/>
                </a:cubicBezTo>
                <a:close/>
                <a:moveTo>
                  <a:pt x="661" y="755"/>
                </a:moveTo>
                <a:cubicBezTo>
                  <a:pt x="661" y="751"/>
                  <a:pt x="657" y="747"/>
                  <a:pt x="652" y="747"/>
                </a:cubicBezTo>
                <a:cubicBezTo>
                  <a:pt x="648" y="747"/>
                  <a:pt x="644" y="751"/>
                  <a:pt x="644" y="755"/>
                </a:cubicBezTo>
                <a:cubicBezTo>
                  <a:pt x="644" y="760"/>
                  <a:pt x="648" y="764"/>
                  <a:pt x="652" y="764"/>
                </a:cubicBezTo>
                <a:cubicBezTo>
                  <a:pt x="657" y="764"/>
                  <a:pt x="661" y="760"/>
                  <a:pt x="661" y="755"/>
                </a:cubicBezTo>
                <a:close/>
                <a:moveTo>
                  <a:pt x="687" y="755"/>
                </a:moveTo>
                <a:cubicBezTo>
                  <a:pt x="687" y="751"/>
                  <a:pt x="683" y="747"/>
                  <a:pt x="678" y="747"/>
                </a:cubicBezTo>
                <a:cubicBezTo>
                  <a:pt x="673" y="747"/>
                  <a:pt x="670" y="751"/>
                  <a:pt x="670" y="755"/>
                </a:cubicBezTo>
                <a:cubicBezTo>
                  <a:pt x="670" y="760"/>
                  <a:pt x="673" y="764"/>
                  <a:pt x="678" y="764"/>
                </a:cubicBezTo>
                <a:cubicBezTo>
                  <a:pt x="683" y="764"/>
                  <a:pt x="687" y="760"/>
                  <a:pt x="687" y="755"/>
                </a:cubicBezTo>
                <a:close/>
                <a:moveTo>
                  <a:pt x="1202" y="755"/>
                </a:moveTo>
                <a:cubicBezTo>
                  <a:pt x="1202" y="751"/>
                  <a:pt x="1198" y="747"/>
                  <a:pt x="1193" y="747"/>
                </a:cubicBezTo>
                <a:cubicBezTo>
                  <a:pt x="1189" y="747"/>
                  <a:pt x="1185" y="751"/>
                  <a:pt x="1185" y="755"/>
                </a:cubicBezTo>
                <a:cubicBezTo>
                  <a:pt x="1185" y="760"/>
                  <a:pt x="1189" y="764"/>
                  <a:pt x="1193" y="764"/>
                </a:cubicBezTo>
                <a:cubicBezTo>
                  <a:pt x="1198" y="764"/>
                  <a:pt x="1202" y="760"/>
                  <a:pt x="1202" y="755"/>
                </a:cubicBezTo>
                <a:close/>
                <a:moveTo>
                  <a:pt x="1228" y="755"/>
                </a:moveTo>
                <a:cubicBezTo>
                  <a:pt x="1228" y="751"/>
                  <a:pt x="1224" y="747"/>
                  <a:pt x="1219" y="747"/>
                </a:cubicBezTo>
                <a:cubicBezTo>
                  <a:pt x="1214" y="747"/>
                  <a:pt x="1210" y="751"/>
                  <a:pt x="1210" y="755"/>
                </a:cubicBezTo>
                <a:cubicBezTo>
                  <a:pt x="1210" y="760"/>
                  <a:pt x="1214" y="764"/>
                  <a:pt x="1219" y="764"/>
                </a:cubicBezTo>
                <a:cubicBezTo>
                  <a:pt x="1224" y="764"/>
                  <a:pt x="1228" y="760"/>
                  <a:pt x="1228" y="755"/>
                </a:cubicBezTo>
                <a:close/>
                <a:moveTo>
                  <a:pt x="1253" y="755"/>
                </a:moveTo>
                <a:cubicBezTo>
                  <a:pt x="1253" y="751"/>
                  <a:pt x="1250" y="747"/>
                  <a:pt x="1245" y="747"/>
                </a:cubicBezTo>
                <a:cubicBezTo>
                  <a:pt x="1240" y="747"/>
                  <a:pt x="1236" y="751"/>
                  <a:pt x="1236" y="755"/>
                </a:cubicBezTo>
                <a:cubicBezTo>
                  <a:pt x="1236" y="760"/>
                  <a:pt x="1240" y="764"/>
                  <a:pt x="1245" y="764"/>
                </a:cubicBezTo>
                <a:cubicBezTo>
                  <a:pt x="1250" y="764"/>
                  <a:pt x="1253" y="760"/>
                  <a:pt x="1253" y="755"/>
                </a:cubicBezTo>
                <a:close/>
                <a:moveTo>
                  <a:pt x="1459" y="755"/>
                </a:moveTo>
                <a:cubicBezTo>
                  <a:pt x="1459" y="751"/>
                  <a:pt x="1456" y="747"/>
                  <a:pt x="1451" y="747"/>
                </a:cubicBezTo>
                <a:cubicBezTo>
                  <a:pt x="1446" y="747"/>
                  <a:pt x="1442" y="751"/>
                  <a:pt x="1442" y="755"/>
                </a:cubicBezTo>
                <a:cubicBezTo>
                  <a:pt x="1442" y="760"/>
                  <a:pt x="1446" y="764"/>
                  <a:pt x="1451" y="764"/>
                </a:cubicBezTo>
                <a:cubicBezTo>
                  <a:pt x="1456" y="764"/>
                  <a:pt x="1459" y="760"/>
                  <a:pt x="1459" y="755"/>
                </a:cubicBezTo>
                <a:close/>
                <a:moveTo>
                  <a:pt x="1511" y="755"/>
                </a:moveTo>
                <a:cubicBezTo>
                  <a:pt x="1511" y="751"/>
                  <a:pt x="1507" y="747"/>
                  <a:pt x="1502" y="747"/>
                </a:cubicBezTo>
                <a:cubicBezTo>
                  <a:pt x="1498" y="747"/>
                  <a:pt x="1494" y="751"/>
                  <a:pt x="1494" y="755"/>
                </a:cubicBezTo>
                <a:cubicBezTo>
                  <a:pt x="1494" y="760"/>
                  <a:pt x="1498" y="764"/>
                  <a:pt x="1502" y="764"/>
                </a:cubicBezTo>
                <a:cubicBezTo>
                  <a:pt x="1507" y="764"/>
                  <a:pt x="1511" y="760"/>
                  <a:pt x="1511" y="755"/>
                </a:cubicBezTo>
                <a:close/>
                <a:moveTo>
                  <a:pt x="1537" y="755"/>
                </a:moveTo>
                <a:cubicBezTo>
                  <a:pt x="1537" y="751"/>
                  <a:pt x="1533" y="747"/>
                  <a:pt x="1528" y="747"/>
                </a:cubicBezTo>
                <a:cubicBezTo>
                  <a:pt x="1523" y="747"/>
                  <a:pt x="1520" y="751"/>
                  <a:pt x="1520" y="755"/>
                </a:cubicBezTo>
                <a:cubicBezTo>
                  <a:pt x="1520" y="760"/>
                  <a:pt x="1523" y="764"/>
                  <a:pt x="1528" y="764"/>
                </a:cubicBezTo>
                <a:cubicBezTo>
                  <a:pt x="1533" y="764"/>
                  <a:pt x="1537" y="760"/>
                  <a:pt x="1537" y="755"/>
                </a:cubicBezTo>
                <a:close/>
                <a:moveTo>
                  <a:pt x="1563" y="755"/>
                </a:moveTo>
                <a:cubicBezTo>
                  <a:pt x="1563" y="751"/>
                  <a:pt x="1559" y="747"/>
                  <a:pt x="1554" y="747"/>
                </a:cubicBezTo>
                <a:cubicBezTo>
                  <a:pt x="1549" y="747"/>
                  <a:pt x="1545" y="751"/>
                  <a:pt x="1545" y="755"/>
                </a:cubicBezTo>
                <a:cubicBezTo>
                  <a:pt x="1545" y="760"/>
                  <a:pt x="1549" y="764"/>
                  <a:pt x="1554" y="764"/>
                </a:cubicBezTo>
                <a:cubicBezTo>
                  <a:pt x="1559" y="764"/>
                  <a:pt x="1563" y="760"/>
                  <a:pt x="1563" y="755"/>
                </a:cubicBezTo>
                <a:close/>
                <a:moveTo>
                  <a:pt x="1588" y="755"/>
                </a:moveTo>
                <a:cubicBezTo>
                  <a:pt x="1588" y="751"/>
                  <a:pt x="1584" y="747"/>
                  <a:pt x="1580" y="747"/>
                </a:cubicBezTo>
                <a:cubicBezTo>
                  <a:pt x="1575" y="747"/>
                  <a:pt x="1571" y="751"/>
                  <a:pt x="1571" y="755"/>
                </a:cubicBezTo>
                <a:cubicBezTo>
                  <a:pt x="1571" y="760"/>
                  <a:pt x="1575" y="764"/>
                  <a:pt x="1580" y="764"/>
                </a:cubicBezTo>
                <a:cubicBezTo>
                  <a:pt x="1584" y="764"/>
                  <a:pt x="1588" y="760"/>
                  <a:pt x="1588" y="755"/>
                </a:cubicBezTo>
                <a:close/>
                <a:moveTo>
                  <a:pt x="1614" y="755"/>
                </a:moveTo>
                <a:cubicBezTo>
                  <a:pt x="1614" y="751"/>
                  <a:pt x="1610" y="747"/>
                  <a:pt x="1605" y="747"/>
                </a:cubicBezTo>
                <a:cubicBezTo>
                  <a:pt x="1601" y="747"/>
                  <a:pt x="1597" y="751"/>
                  <a:pt x="1597" y="755"/>
                </a:cubicBezTo>
                <a:cubicBezTo>
                  <a:pt x="1597" y="760"/>
                  <a:pt x="1601" y="764"/>
                  <a:pt x="1605" y="764"/>
                </a:cubicBezTo>
                <a:cubicBezTo>
                  <a:pt x="1610" y="764"/>
                  <a:pt x="1614" y="760"/>
                  <a:pt x="1614" y="755"/>
                </a:cubicBezTo>
                <a:close/>
                <a:moveTo>
                  <a:pt x="1640" y="755"/>
                </a:moveTo>
                <a:cubicBezTo>
                  <a:pt x="1640" y="751"/>
                  <a:pt x="1636" y="747"/>
                  <a:pt x="1631" y="747"/>
                </a:cubicBezTo>
                <a:cubicBezTo>
                  <a:pt x="1626" y="747"/>
                  <a:pt x="1623" y="751"/>
                  <a:pt x="1623" y="755"/>
                </a:cubicBezTo>
                <a:cubicBezTo>
                  <a:pt x="1623" y="760"/>
                  <a:pt x="1626" y="764"/>
                  <a:pt x="1631" y="764"/>
                </a:cubicBezTo>
                <a:cubicBezTo>
                  <a:pt x="1636" y="764"/>
                  <a:pt x="1640" y="760"/>
                  <a:pt x="1640" y="755"/>
                </a:cubicBezTo>
                <a:close/>
                <a:moveTo>
                  <a:pt x="1666" y="755"/>
                </a:moveTo>
                <a:cubicBezTo>
                  <a:pt x="1666" y="751"/>
                  <a:pt x="1662" y="747"/>
                  <a:pt x="1657" y="747"/>
                </a:cubicBezTo>
                <a:cubicBezTo>
                  <a:pt x="1652" y="747"/>
                  <a:pt x="1648" y="751"/>
                  <a:pt x="1648" y="755"/>
                </a:cubicBezTo>
                <a:cubicBezTo>
                  <a:pt x="1648" y="760"/>
                  <a:pt x="1652" y="764"/>
                  <a:pt x="1657" y="764"/>
                </a:cubicBezTo>
                <a:cubicBezTo>
                  <a:pt x="1662" y="764"/>
                  <a:pt x="1666" y="760"/>
                  <a:pt x="1666" y="755"/>
                </a:cubicBezTo>
                <a:close/>
                <a:moveTo>
                  <a:pt x="1691" y="755"/>
                </a:moveTo>
                <a:cubicBezTo>
                  <a:pt x="1691" y="751"/>
                  <a:pt x="1687" y="747"/>
                  <a:pt x="1683" y="747"/>
                </a:cubicBezTo>
                <a:cubicBezTo>
                  <a:pt x="1678" y="747"/>
                  <a:pt x="1674" y="751"/>
                  <a:pt x="1674" y="755"/>
                </a:cubicBezTo>
                <a:cubicBezTo>
                  <a:pt x="1674" y="760"/>
                  <a:pt x="1678" y="764"/>
                  <a:pt x="1683" y="764"/>
                </a:cubicBezTo>
                <a:cubicBezTo>
                  <a:pt x="1687" y="764"/>
                  <a:pt x="1691" y="760"/>
                  <a:pt x="1691" y="755"/>
                </a:cubicBezTo>
                <a:close/>
                <a:moveTo>
                  <a:pt x="1717" y="755"/>
                </a:moveTo>
                <a:cubicBezTo>
                  <a:pt x="1717" y="751"/>
                  <a:pt x="1713" y="747"/>
                  <a:pt x="1708" y="747"/>
                </a:cubicBezTo>
                <a:cubicBezTo>
                  <a:pt x="1704" y="747"/>
                  <a:pt x="1700" y="751"/>
                  <a:pt x="1700" y="755"/>
                </a:cubicBezTo>
                <a:cubicBezTo>
                  <a:pt x="1700" y="760"/>
                  <a:pt x="1704" y="764"/>
                  <a:pt x="1708" y="764"/>
                </a:cubicBezTo>
                <a:cubicBezTo>
                  <a:pt x="1713" y="764"/>
                  <a:pt x="1717" y="760"/>
                  <a:pt x="1717" y="755"/>
                </a:cubicBezTo>
                <a:close/>
                <a:moveTo>
                  <a:pt x="1743" y="755"/>
                </a:moveTo>
                <a:cubicBezTo>
                  <a:pt x="1743" y="751"/>
                  <a:pt x="1739" y="747"/>
                  <a:pt x="1734" y="747"/>
                </a:cubicBezTo>
                <a:cubicBezTo>
                  <a:pt x="1730" y="747"/>
                  <a:pt x="1726" y="751"/>
                  <a:pt x="1726" y="755"/>
                </a:cubicBezTo>
                <a:cubicBezTo>
                  <a:pt x="1726" y="760"/>
                  <a:pt x="1730" y="764"/>
                  <a:pt x="1734" y="764"/>
                </a:cubicBezTo>
                <a:cubicBezTo>
                  <a:pt x="1739" y="764"/>
                  <a:pt x="1743" y="760"/>
                  <a:pt x="1743" y="755"/>
                </a:cubicBezTo>
                <a:close/>
                <a:moveTo>
                  <a:pt x="1769" y="755"/>
                </a:moveTo>
                <a:cubicBezTo>
                  <a:pt x="1769" y="751"/>
                  <a:pt x="1765" y="747"/>
                  <a:pt x="1760" y="747"/>
                </a:cubicBezTo>
                <a:cubicBezTo>
                  <a:pt x="1755" y="747"/>
                  <a:pt x="1751" y="751"/>
                  <a:pt x="1751" y="755"/>
                </a:cubicBezTo>
                <a:cubicBezTo>
                  <a:pt x="1751" y="760"/>
                  <a:pt x="1755" y="764"/>
                  <a:pt x="1760" y="764"/>
                </a:cubicBezTo>
                <a:cubicBezTo>
                  <a:pt x="1765" y="764"/>
                  <a:pt x="1769" y="760"/>
                  <a:pt x="1769" y="755"/>
                </a:cubicBezTo>
                <a:close/>
                <a:moveTo>
                  <a:pt x="1794" y="755"/>
                </a:moveTo>
                <a:cubicBezTo>
                  <a:pt x="1794" y="751"/>
                  <a:pt x="1791" y="747"/>
                  <a:pt x="1786" y="747"/>
                </a:cubicBezTo>
                <a:cubicBezTo>
                  <a:pt x="1781" y="747"/>
                  <a:pt x="1777" y="751"/>
                  <a:pt x="1777" y="755"/>
                </a:cubicBezTo>
                <a:cubicBezTo>
                  <a:pt x="1777" y="760"/>
                  <a:pt x="1781" y="764"/>
                  <a:pt x="1786" y="764"/>
                </a:cubicBezTo>
                <a:cubicBezTo>
                  <a:pt x="1791" y="764"/>
                  <a:pt x="1794" y="760"/>
                  <a:pt x="1794" y="755"/>
                </a:cubicBezTo>
                <a:close/>
                <a:moveTo>
                  <a:pt x="1820" y="755"/>
                </a:moveTo>
                <a:cubicBezTo>
                  <a:pt x="1820" y="751"/>
                  <a:pt x="1816" y="747"/>
                  <a:pt x="1812" y="747"/>
                </a:cubicBezTo>
                <a:cubicBezTo>
                  <a:pt x="1807" y="747"/>
                  <a:pt x="1803" y="751"/>
                  <a:pt x="1803" y="755"/>
                </a:cubicBezTo>
                <a:cubicBezTo>
                  <a:pt x="1803" y="760"/>
                  <a:pt x="1807" y="764"/>
                  <a:pt x="1812" y="764"/>
                </a:cubicBezTo>
                <a:cubicBezTo>
                  <a:pt x="1816" y="764"/>
                  <a:pt x="1820" y="760"/>
                  <a:pt x="1820" y="755"/>
                </a:cubicBezTo>
                <a:close/>
                <a:moveTo>
                  <a:pt x="1846" y="755"/>
                </a:moveTo>
                <a:cubicBezTo>
                  <a:pt x="1846" y="751"/>
                  <a:pt x="1842" y="747"/>
                  <a:pt x="1837" y="747"/>
                </a:cubicBezTo>
                <a:cubicBezTo>
                  <a:pt x="1833" y="747"/>
                  <a:pt x="1829" y="751"/>
                  <a:pt x="1829" y="755"/>
                </a:cubicBezTo>
                <a:cubicBezTo>
                  <a:pt x="1829" y="760"/>
                  <a:pt x="1833" y="764"/>
                  <a:pt x="1837" y="764"/>
                </a:cubicBezTo>
                <a:cubicBezTo>
                  <a:pt x="1842" y="764"/>
                  <a:pt x="1846" y="760"/>
                  <a:pt x="1846" y="755"/>
                </a:cubicBezTo>
                <a:close/>
                <a:moveTo>
                  <a:pt x="1872" y="755"/>
                </a:moveTo>
                <a:cubicBezTo>
                  <a:pt x="1872" y="751"/>
                  <a:pt x="1868" y="747"/>
                  <a:pt x="1863" y="747"/>
                </a:cubicBezTo>
                <a:cubicBezTo>
                  <a:pt x="1858" y="747"/>
                  <a:pt x="1854" y="751"/>
                  <a:pt x="1854" y="755"/>
                </a:cubicBezTo>
                <a:cubicBezTo>
                  <a:pt x="1854" y="760"/>
                  <a:pt x="1858" y="764"/>
                  <a:pt x="1863" y="764"/>
                </a:cubicBezTo>
                <a:cubicBezTo>
                  <a:pt x="1868" y="764"/>
                  <a:pt x="1872" y="760"/>
                  <a:pt x="1872" y="755"/>
                </a:cubicBezTo>
                <a:close/>
                <a:moveTo>
                  <a:pt x="1897" y="755"/>
                </a:moveTo>
                <a:cubicBezTo>
                  <a:pt x="1897" y="751"/>
                  <a:pt x="1894" y="747"/>
                  <a:pt x="1889" y="747"/>
                </a:cubicBezTo>
                <a:cubicBezTo>
                  <a:pt x="1884" y="747"/>
                  <a:pt x="1880" y="751"/>
                  <a:pt x="1880" y="755"/>
                </a:cubicBezTo>
                <a:cubicBezTo>
                  <a:pt x="1880" y="760"/>
                  <a:pt x="1884" y="764"/>
                  <a:pt x="1889" y="764"/>
                </a:cubicBezTo>
                <a:cubicBezTo>
                  <a:pt x="1894" y="764"/>
                  <a:pt x="1897" y="760"/>
                  <a:pt x="1897" y="755"/>
                </a:cubicBezTo>
                <a:close/>
                <a:moveTo>
                  <a:pt x="1923" y="755"/>
                </a:moveTo>
                <a:cubicBezTo>
                  <a:pt x="1923" y="751"/>
                  <a:pt x="1919" y="747"/>
                  <a:pt x="1915" y="747"/>
                </a:cubicBezTo>
                <a:cubicBezTo>
                  <a:pt x="1910" y="747"/>
                  <a:pt x="1906" y="751"/>
                  <a:pt x="1906" y="755"/>
                </a:cubicBezTo>
                <a:cubicBezTo>
                  <a:pt x="1906" y="760"/>
                  <a:pt x="1910" y="764"/>
                  <a:pt x="1915" y="764"/>
                </a:cubicBezTo>
                <a:cubicBezTo>
                  <a:pt x="1919" y="764"/>
                  <a:pt x="1923" y="760"/>
                  <a:pt x="1923" y="755"/>
                </a:cubicBezTo>
                <a:close/>
                <a:moveTo>
                  <a:pt x="1949" y="755"/>
                </a:moveTo>
                <a:cubicBezTo>
                  <a:pt x="1949" y="751"/>
                  <a:pt x="1945" y="747"/>
                  <a:pt x="1940" y="747"/>
                </a:cubicBezTo>
                <a:cubicBezTo>
                  <a:pt x="1936" y="747"/>
                  <a:pt x="1932" y="751"/>
                  <a:pt x="1932" y="755"/>
                </a:cubicBezTo>
                <a:cubicBezTo>
                  <a:pt x="1932" y="760"/>
                  <a:pt x="1936" y="764"/>
                  <a:pt x="1940" y="764"/>
                </a:cubicBezTo>
                <a:cubicBezTo>
                  <a:pt x="1945" y="764"/>
                  <a:pt x="1949" y="760"/>
                  <a:pt x="1949" y="755"/>
                </a:cubicBezTo>
                <a:close/>
                <a:moveTo>
                  <a:pt x="1975" y="755"/>
                </a:moveTo>
                <a:cubicBezTo>
                  <a:pt x="1975" y="751"/>
                  <a:pt x="1971" y="747"/>
                  <a:pt x="1966" y="747"/>
                </a:cubicBezTo>
                <a:cubicBezTo>
                  <a:pt x="1961" y="747"/>
                  <a:pt x="1957" y="751"/>
                  <a:pt x="1957" y="755"/>
                </a:cubicBezTo>
                <a:cubicBezTo>
                  <a:pt x="1957" y="760"/>
                  <a:pt x="1961" y="764"/>
                  <a:pt x="1966" y="764"/>
                </a:cubicBezTo>
                <a:cubicBezTo>
                  <a:pt x="1971" y="764"/>
                  <a:pt x="1975" y="760"/>
                  <a:pt x="1975" y="755"/>
                </a:cubicBezTo>
                <a:close/>
                <a:moveTo>
                  <a:pt x="2000" y="755"/>
                </a:moveTo>
                <a:cubicBezTo>
                  <a:pt x="2000" y="751"/>
                  <a:pt x="1997" y="747"/>
                  <a:pt x="1992" y="747"/>
                </a:cubicBezTo>
                <a:cubicBezTo>
                  <a:pt x="1987" y="747"/>
                  <a:pt x="1983" y="751"/>
                  <a:pt x="1983" y="755"/>
                </a:cubicBezTo>
                <a:cubicBezTo>
                  <a:pt x="1983" y="760"/>
                  <a:pt x="1987" y="764"/>
                  <a:pt x="1992" y="764"/>
                </a:cubicBezTo>
                <a:cubicBezTo>
                  <a:pt x="1997" y="764"/>
                  <a:pt x="2000" y="760"/>
                  <a:pt x="2000" y="755"/>
                </a:cubicBezTo>
                <a:close/>
                <a:moveTo>
                  <a:pt x="2026" y="755"/>
                </a:moveTo>
                <a:cubicBezTo>
                  <a:pt x="2026" y="751"/>
                  <a:pt x="2022" y="747"/>
                  <a:pt x="2018" y="747"/>
                </a:cubicBezTo>
                <a:cubicBezTo>
                  <a:pt x="2013" y="747"/>
                  <a:pt x="2009" y="751"/>
                  <a:pt x="2009" y="755"/>
                </a:cubicBezTo>
                <a:cubicBezTo>
                  <a:pt x="2009" y="760"/>
                  <a:pt x="2013" y="764"/>
                  <a:pt x="2018" y="764"/>
                </a:cubicBezTo>
                <a:cubicBezTo>
                  <a:pt x="2022" y="764"/>
                  <a:pt x="2026" y="760"/>
                  <a:pt x="2026" y="755"/>
                </a:cubicBezTo>
                <a:close/>
                <a:moveTo>
                  <a:pt x="2052" y="755"/>
                </a:moveTo>
                <a:cubicBezTo>
                  <a:pt x="2052" y="751"/>
                  <a:pt x="2048" y="747"/>
                  <a:pt x="2043" y="747"/>
                </a:cubicBezTo>
                <a:cubicBezTo>
                  <a:pt x="2039" y="747"/>
                  <a:pt x="2035" y="751"/>
                  <a:pt x="2035" y="755"/>
                </a:cubicBezTo>
                <a:cubicBezTo>
                  <a:pt x="2035" y="760"/>
                  <a:pt x="2039" y="764"/>
                  <a:pt x="2043" y="764"/>
                </a:cubicBezTo>
                <a:cubicBezTo>
                  <a:pt x="2048" y="764"/>
                  <a:pt x="2052" y="760"/>
                  <a:pt x="2052" y="755"/>
                </a:cubicBezTo>
                <a:close/>
                <a:moveTo>
                  <a:pt x="2078" y="755"/>
                </a:moveTo>
                <a:cubicBezTo>
                  <a:pt x="2078" y="751"/>
                  <a:pt x="2074" y="747"/>
                  <a:pt x="2069" y="747"/>
                </a:cubicBezTo>
                <a:cubicBezTo>
                  <a:pt x="2064" y="747"/>
                  <a:pt x="2061" y="751"/>
                  <a:pt x="2061" y="755"/>
                </a:cubicBezTo>
                <a:cubicBezTo>
                  <a:pt x="2061" y="760"/>
                  <a:pt x="2064" y="764"/>
                  <a:pt x="2069" y="764"/>
                </a:cubicBezTo>
                <a:cubicBezTo>
                  <a:pt x="2074" y="764"/>
                  <a:pt x="2078" y="760"/>
                  <a:pt x="2078" y="755"/>
                </a:cubicBezTo>
                <a:close/>
                <a:moveTo>
                  <a:pt x="2103" y="755"/>
                </a:moveTo>
                <a:cubicBezTo>
                  <a:pt x="2103" y="751"/>
                  <a:pt x="2100" y="747"/>
                  <a:pt x="2095" y="747"/>
                </a:cubicBezTo>
                <a:cubicBezTo>
                  <a:pt x="2090" y="747"/>
                  <a:pt x="2086" y="751"/>
                  <a:pt x="2086" y="755"/>
                </a:cubicBezTo>
                <a:cubicBezTo>
                  <a:pt x="2086" y="760"/>
                  <a:pt x="2090" y="764"/>
                  <a:pt x="2095" y="764"/>
                </a:cubicBezTo>
                <a:cubicBezTo>
                  <a:pt x="2100" y="764"/>
                  <a:pt x="2103" y="760"/>
                  <a:pt x="2103" y="755"/>
                </a:cubicBezTo>
                <a:close/>
                <a:moveTo>
                  <a:pt x="2129" y="755"/>
                </a:moveTo>
                <a:cubicBezTo>
                  <a:pt x="2129" y="751"/>
                  <a:pt x="2125" y="747"/>
                  <a:pt x="2121" y="747"/>
                </a:cubicBezTo>
                <a:cubicBezTo>
                  <a:pt x="2116" y="747"/>
                  <a:pt x="2112" y="751"/>
                  <a:pt x="2112" y="755"/>
                </a:cubicBezTo>
                <a:cubicBezTo>
                  <a:pt x="2112" y="760"/>
                  <a:pt x="2116" y="764"/>
                  <a:pt x="2121" y="764"/>
                </a:cubicBezTo>
                <a:cubicBezTo>
                  <a:pt x="2125" y="764"/>
                  <a:pt x="2129" y="760"/>
                  <a:pt x="2129" y="755"/>
                </a:cubicBezTo>
                <a:close/>
                <a:moveTo>
                  <a:pt x="2155" y="755"/>
                </a:moveTo>
                <a:cubicBezTo>
                  <a:pt x="2155" y="751"/>
                  <a:pt x="2151" y="747"/>
                  <a:pt x="2146" y="747"/>
                </a:cubicBezTo>
                <a:cubicBezTo>
                  <a:pt x="2142" y="747"/>
                  <a:pt x="2138" y="751"/>
                  <a:pt x="2138" y="755"/>
                </a:cubicBezTo>
                <a:cubicBezTo>
                  <a:pt x="2138" y="760"/>
                  <a:pt x="2142" y="764"/>
                  <a:pt x="2146" y="764"/>
                </a:cubicBezTo>
                <a:cubicBezTo>
                  <a:pt x="2151" y="764"/>
                  <a:pt x="2155" y="760"/>
                  <a:pt x="2155" y="755"/>
                </a:cubicBezTo>
                <a:close/>
                <a:moveTo>
                  <a:pt x="2258" y="755"/>
                </a:moveTo>
                <a:cubicBezTo>
                  <a:pt x="2258" y="751"/>
                  <a:pt x="2254" y="747"/>
                  <a:pt x="2249" y="747"/>
                </a:cubicBezTo>
                <a:cubicBezTo>
                  <a:pt x="2245" y="747"/>
                  <a:pt x="2241" y="751"/>
                  <a:pt x="2241" y="755"/>
                </a:cubicBezTo>
                <a:cubicBezTo>
                  <a:pt x="2241" y="760"/>
                  <a:pt x="2245" y="764"/>
                  <a:pt x="2249" y="764"/>
                </a:cubicBezTo>
                <a:cubicBezTo>
                  <a:pt x="2254" y="764"/>
                  <a:pt x="2258" y="760"/>
                  <a:pt x="2258" y="755"/>
                </a:cubicBezTo>
                <a:close/>
                <a:moveTo>
                  <a:pt x="2335" y="755"/>
                </a:moveTo>
                <a:cubicBezTo>
                  <a:pt x="2335" y="751"/>
                  <a:pt x="2331" y="747"/>
                  <a:pt x="2327" y="747"/>
                </a:cubicBezTo>
                <a:cubicBezTo>
                  <a:pt x="2322" y="747"/>
                  <a:pt x="2318" y="751"/>
                  <a:pt x="2318" y="755"/>
                </a:cubicBezTo>
                <a:cubicBezTo>
                  <a:pt x="2318" y="760"/>
                  <a:pt x="2322" y="764"/>
                  <a:pt x="2327" y="764"/>
                </a:cubicBezTo>
                <a:cubicBezTo>
                  <a:pt x="2331" y="764"/>
                  <a:pt x="2335" y="760"/>
                  <a:pt x="2335" y="755"/>
                </a:cubicBezTo>
                <a:close/>
                <a:moveTo>
                  <a:pt x="2361" y="755"/>
                </a:moveTo>
                <a:cubicBezTo>
                  <a:pt x="2361" y="751"/>
                  <a:pt x="2357" y="747"/>
                  <a:pt x="2352" y="747"/>
                </a:cubicBezTo>
                <a:cubicBezTo>
                  <a:pt x="2348" y="747"/>
                  <a:pt x="2344" y="751"/>
                  <a:pt x="2344" y="755"/>
                </a:cubicBezTo>
                <a:cubicBezTo>
                  <a:pt x="2344" y="760"/>
                  <a:pt x="2348" y="764"/>
                  <a:pt x="2352" y="764"/>
                </a:cubicBezTo>
                <a:cubicBezTo>
                  <a:pt x="2357" y="764"/>
                  <a:pt x="2361" y="760"/>
                  <a:pt x="2361" y="755"/>
                </a:cubicBezTo>
                <a:close/>
                <a:moveTo>
                  <a:pt x="352" y="781"/>
                </a:moveTo>
                <a:cubicBezTo>
                  <a:pt x="352" y="776"/>
                  <a:pt x="348" y="772"/>
                  <a:pt x="343" y="772"/>
                </a:cubicBezTo>
                <a:cubicBezTo>
                  <a:pt x="339" y="772"/>
                  <a:pt x="335" y="776"/>
                  <a:pt x="335" y="781"/>
                </a:cubicBezTo>
                <a:cubicBezTo>
                  <a:pt x="335" y="786"/>
                  <a:pt x="339" y="790"/>
                  <a:pt x="343" y="790"/>
                </a:cubicBezTo>
                <a:cubicBezTo>
                  <a:pt x="348" y="790"/>
                  <a:pt x="352" y="786"/>
                  <a:pt x="352" y="781"/>
                </a:cubicBezTo>
                <a:close/>
                <a:moveTo>
                  <a:pt x="378" y="781"/>
                </a:moveTo>
                <a:cubicBezTo>
                  <a:pt x="378" y="776"/>
                  <a:pt x="374" y="772"/>
                  <a:pt x="369" y="772"/>
                </a:cubicBezTo>
                <a:cubicBezTo>
                  <a:pt x="364" y="772"/>
                  <a:pt x="360" y="776"/>
                  <a:pt x="360" y="781"/>
                </a:cubicBezTo>
                <a:cubicBezTo>
                  <a:pt x="360" y="786"/>
                  <a:pt x="364" y="790"/>
                  <a:pt x="369" y="790"/>
                </a:cubicBezTo>
                <a:cubicBezTo>
                  <a:pt x="374" y="790"/>
                  <a:pt x="378" y="786"/>
                  <a:pt x="378" y="781"/>
                </a:cubicBezTo>
                <a:close/>
                <a:moveTo>
                  <a:pt x="403" y="781"/>
                </a:moveTo>
                <a:cubicBezTo>
                  <a:pt x="403" y="776"/>
                  <a:pt x="400" y="772"/>
                  <a:pt x="395" y="772"/>
                </a:cubicBezTo>
                <a:cubicBezTo>
                  <a:pt x="390" y="772"/>
                  <a:pt x="386" y="776"/>
                  <a:pt x="386" y="781"/>
                </a:cubicBezTo>
                <a:cubicBezTo>
                  <a:pt x="386" y="786"/>
                  <a:pt x="390" y="790"/>
                  <a:pt x="395" y="790"/>
                </a:cubicBezTo>
                <a:cubicBezTo>
                  <a:pt x="400" y="790"/>
                  <a:pt x="403" y="786"/>
                  <a:pt x="403" y="781"/>
                </a:cubicBezTo>
                <a:close/>
                <a:moveTo>
                  <a:pt x="429" y="781"/>
                </a:moveTo>
                <a:cubicBezTo>
                  <a:pt x="429" y="776"/>
                  <a:pt x="425" y="772"/>
                  <a:pt x="421" y="772"/>
                </a:cubicBezTo>
                <a:cubicBezTo>
                  <a:pt x="416" y="772"/>
                  <a:pt x="412" y="776"/>
                  <a:pt x="412" y="781"/>
                </a:cubicBezTo>
                <a:cubicBezTo>
                  <a:pt x="412" y="786"/>
                  <a:pt x="416" y="790"/>
                  <a:pt x="421" y="790"/>
                </a:cubicBezTo>
                <a:cubicBezTo>
                  <a:pt x="425" y="790"/>
                  <a:pt x="429" y="786"/>
                  <a:pt x="429" y="781"/>
                </a:cubicBezTo>
                <a:close/>
                <a:moveTo>
                  <a:pt x="455" y="781"/>
                </a:moveTo>
                <a:cubicBezTo>
                  <a:pt x="455" y="776"/>
                  <a:pt x="451" y="772"/>
                  <a:pt x="446" y="772"/>
                </a:cubicBezTo>
                <a:cubicBezTo>
                  <a:pt x="442" y="772"/>
                  <a:pt x="438" y="776"/>
                  <a:pt x="438" y="781"/>
                </a:cubicBezTo>
                <a:cubicBezTo>
                  <a:pt x="438" y="786"/>
                  <a:pt x="442" y="790"/>
                  <a:pt x="446" y="790"/>
                </a:cubicBezTo>
                <a:cubicBezTo>
                  <a:pt x="451" y="790"/>
                  <a:pt x="455" y="786"/>
                  <a:pt x="455" y="781"/>
                </a:cubicBezTo>
                <a:close/>
                <a:moveTo>
                  <a:pt x="481" y="781"/>
                </a:moveTo>
                <a:cubicBezTo>
                  <a:pt x="481" y="776"/>
                  <a:pt x="477" y="772"/>
                  <a:pt x="472" y="772"/>
                </a:cubicBezTo>
                <a:cubicBezTo>
                  <a:pt x="467" y="772"/>
                  <a:pt x="463" y="776"/>
                  <a:pt x="463" y="781"/>
                </a:cubicBezTo>
                <a:cubicBezTo>
                  <a:pt x="463" y="786"/>
                  <a:pt x="467" y="790"/>
                  <a:pt x="472" y="790"/>
                </a:cubicBezTo>
                <a:cubicBezTo>
                  <a:pt x="477" y="790"/>
                  <a:pt x="481" y="786"/>
                  <a:pt x="481" y="781"/>
                </a:cubicBezTo>
                <a:close/>
                <a:moveTo>
                  <a:pt x="506" y="781"/>
                </a:moveTo>
                <a:cubicBezTo>
                  <a:pt x="506" y="776"/>
                  <a:pt x="503" y="772"/>
                  <a:pt x="498" y="772"/>
                </a:cubicBezTo>
                <a:cubicBezTo>
                  <a:pt x="493" y="772"/>
                  <a:pt x="489" y="776"/>
                  <a:pt x="489" y="781"/>
                </a:cubicBezTo>
                <a:cubicBezTo>
                  <a:pt x="489" y="786"/>
                  <a:pt x="493" y="790"/>
                  <a:pt x="498" y="790"/>
                </a:cubicBezTo>
                <a:cubicBezTo>
                  <a:pt x="503" y="790"/>
                  <a:pt x="506" y="786"/>
                  <a:pt x="506" y="781"/>
                </a:cubicBezTo>
                <a:close/>
                <a:moveTo>
                  <a:pt x="532" y="781"/>
                </a:moveTo>
                <a:cubicBezTo>
                  <a:pt x="532" y="776"/>
                  <a:pt x="528" y="772"/>
                  <a:pt x="524" y="772"/>
                </a:cubicBezTo>
                <a:cubicBezTo>
                  <a:pt x="519" y="772"/>
                  <a:pt x="515" y="776"/>
                  <a:pt x="515" y="781"/>
                </a:cubicBezTo>
                <a:cubicBezTo>
                  <a:pt x="515" y="786"/>
                  <a:pt x="519" y="790"/>
                  <a:pt x="524" y="790"/>
                </a:cubicBezTo>
                <a:cubicBezTo>
                  <a:pt x="528" y="790"/>
                  <a:pt x="532" y="786"/>
                  <a:pt x="532" y="781"/>
                </a:cubicBezTo>
                <a:close/>
                <a:moveTo>
                  <a:pt x="558" y="781"/>
                </a:moveTo>
                <a:cubicBezTo>
                  <a:pt x="558" y="776"/>
                  <a:pt x="554" y="772"/>
                  <a:pt x="549" y="772"/>
                </a:cubicBezTo>
                <a:cubicBezTo>
                  <a:pt x="545" y="772"/>
                  <a:pt x="541" y="776"/>
                  <a:pt x="541" y="781"/>
                </a:cubicBezTo>
                <a:cubicBezTo>
                  <a:pt x="541" y="786"/>
                  <a:pt x="545" y="790"/>
                  <a:pt x="549" y="790"/>
                </a:cubicBezTo>
                <a:cubicBezTo>
                  <a:pt x="554" y="790"/>
                  <a:pt x="558" y="786"/>
                  <a:pt x="558" y="781"/>
                </a:cubicBezTo>
                <a:close/>
                <a:moveTo>
                  <a:pt x="584" y="781"/>
                </a:moveTo>
                <a:cubicBezTo>
                  <a:pt x="584" y="776"/>
                  <a:pt x="580" y="772"/>
                  <a:pt x="575" y="772"/>
                </a:cubicBezTo>
                <a:cubicBezTo>
                  <a:pt x="570" y="772"/>
                  <a:pt x="567" y="776"/>
                  <a:pt x="567" y="781"/>
                </a:cubicBezTo>
                <a:cubicBezTo>
                  <a:pt x="567" y="786"/>
                  <a:pt x="570" y="790"/>
                  <a:pt x="575" y="790"/>
                </a:cubicBezTo>
                <a:cubicBezTo>
                  <a:pt x="580" y="790"/>
                  <a:pt x="584" y="786"/>
                  <a:pt x="584" y="781"/>
                </a:cubicBezTo>
                <a:close/>
                <a:moveTo>
                  <a:pt x="609" y="781"/>
                </a:moveTo>
                <a:cubicBezTo>
                  <a:pt x="609" y="776"/>
                  <a:pt x="606" y="772"/>
                  <a:pt x="601" y="772"/>
                </a:cubicBezTo>
                <a:cubicBezTo>
                  <a:pt x="596" y="772"/>
                  <a:pt x="592" y="776"/>
                  <a:pt x="592" y="781"/>
                </a:cubicBezTo>
                <a:cubicBezTo>
                  <a:pt x="592" y="786"/>
                  <a:pt x="596" y="790"/>
                  <a:pt x="601" y="790"/>
                </a:cubicBezTo>
                <a:cubicBezTo>
                  <a:pt x="606" y="790"/>
                  <a:pt x="609" y="786"/>
                  <a:pt x="609" y="781"/>
                </a:cubicBezTo>
                <a:close/>
                <a:moveTo>
                  <a:pt x="635" y="781"/>
                </a:moveTo>
                <a:cubicBezTo>
                  <a:pt x="635" y="776"/>
                  <a:pt x="631" y="772"/>
                  <a:pt x="627" y="772"/>
                </a:cubicBezTo>
                <a:cubicBezTo>
                  <a:pt x="622" y="772"/>
                  <a:pt x="618" y="776"/>
                  <a:pt x="618" y="781"/>
                </a:cubicBezTo>
                <a:cubicBezTo>
                  <a:pt x="618" y="786"/>
                  <a:pt x="622" y="790"/>
                  <a:pt x="627" y="790"/>
                </a:cubicBezTo>
                <a:cubicBezTo>
                  <a:pt x="631" y="790"/>
                  <a:pt x="635" y="786"/>
                  <a:pt x="635" y="781"/>
                </a:cubicBezTo>
                <a:close/>
                <a:moveTo>
                  <a:pt x="661" y="781"/>
                </a:moveTo>
                <a:cubicBezTo>
                  <a:pt x="661" y="776"/>
                  <a:pt x="657" y="772"/>
                  <a:pt x="652" y="772"/>
                </a:cubicBezTo>
                <a:cubicBezTo>
                  <a:pt x="648" y="772"/>
                  <a:pt x="644" y="776"/>
                  <a:pt x="644" y="781"/>
                </a:cubicBezTo>
                <a:cubicBezTo>
                  <a:pt x="644" y="786"/>
                  <a:pt x="648" y="790"/>
                  <a:pt x="652" y="790"/>
                </a:cubicBezTo>
                <a:cubicBezTo>
                  <a:pt x="657" y="790"/>
                  <a:pt x="661" y="786"/>
                  <a:pt x="661" y="781"/>
                </a:cubicBezTo>
                <a:close/>
                <a:moveTo>
                  <a:pt x="1228" y="781"/>
                </a:moveTo>
                <a:cubicBezTo>
                  <a:pt x="1228" y="776"/>
                  <a:pt x="1224" y="772"/>
                  <a:pt x="1219" y="772"/>
                </a:cubicBezTo>
                <a:cubicBezTo>
                  <a:pt x="1214" y="772"/>
                  <a:pt x="1210" y="776"/>
                  <a:pt x="1210" y="781"/>
                </a:cubicBezTo>
                <a:cubicBezTo>
                  <a:pt x="1210" y="786"/>
                  <a:pt x="1214" y="790"/>
                  <a:pt x="1219" y="790"/>
                </a:cubicBezTo>
                <a:cubicBezTo>
                  <a:pt x="1224" y="790"/>
                  <a:pt x="1228" y="786"/>
                  <a:pt x="1228" y="781"/>
                </a:cubicBezTo>
                <a:close/>
                <a:moveTo>
                  <a:pt x="1253" y="781"/>
                </a:moveTo>
                <a:cubicBezTo>
                  <a:pt x="1253" y="776"/>
                  <a:pt x="1250" y="772"/>
                  <a:pt x="1245" y="772"/>
                </a:cubicBezTo>
                <a:cubicBezTo>
                  <a:pt x="1240" y="772"/>
                  <a:pt x="1236" y="776"/>
                  <a:pt x="1236" y="781"/>
                </a:cubicBezTo>
                <a:cubicBezTo>
                  <a:pt x="1236" y="786"/>
                  <a:pt x="1240" y="790"/>
                  <a:pt x="1245" y="790"/>
                </a:cubicBezTo>
                <a:cubicBezTo>
                  <a:pt x="1250" y="790"/>
                  <a:pt x="1253" y="786"/>
                  <a:pt x="1253" y="781"/>
                </a:cubicBezTo>
                <a:close/>
                <a:moveTo>
                  <a:pt x="1279" y="781"/>
                </a:moveTo>
                <a:cubicBezTo>
                  <a:pt x="1279" y="776"/>
                  <a:pt x="1275" y="772"/>
                  <a:pt x="1271" y="772"/>
                </a:cubicBezTo>
                <a:cubicBezTo>
                  <a:pt x="1266" y="772"/>
                  <a:pt x="1262" y="776"/>
                  <a:pt x="1262" y="781"/>
                </a:cubicBezTo>
                <a:cubicBezTo>
                  <a:pt x="1262" y="786"/>
                  <a:pt x="1266" y="790"/>
                  <a:pt x="1271" y="790"/>
                </a:cubicBezTo>
                <a:cubicBezTo>
                  <a:pt x="1275" y="790"/>
                  <a:pt x="1279" y="786"/>
                  <a:pt x="1279" y="781"/>
                </a:cubicBezTo>
                <a:close/>
                <a:moveTo>
                  <a:pt x="1305" y="781"/>
                </a:moveTo>
                <a:cubicBezTo>
                  <a:pt x="1305" y="776"/>
                  <a:pt x="1301" y="772"/>
                  <a:pt x="1296" y="772"/>
                </a:cubicBezTo>
                <a:cubicBezTo>
                  <a:pt x="1292" y="772"/>
                  <a:pt x="1288" y="776"/>
                  <a:pt x="1288" y="781"/>
                </a:cubicBezTo>
                <a:cubicBezTo>
                  <a:pt x="1288" y="786"/>
                  <a:pt x="1292" y="790"/>
                  <a:pt x="1296" y="790"/>
                </a:cubicBezTo>
                <a:cubicBezTo>
                  <a:pt x="1301" y="790"/>
                  <a:pt x="1305" y="786"/>
                  <a:pt x="1305" y="781"/>
                </a:cubicBezTo>
                <a:close/>
                <a:moveTo>
                  <a:pt x="1331" y="781"/>
                </a:moveTo>
                <a:cubicBezTo>
                  <a:pt x="1331" y="776"/>
                  <a:pt x="1327" y="772"/>
                  <a:pt x="1322" y="772"/>
                </a:cubicBezTo>
                <a:cubicBezTo>
                  <a:pt x="1317" y="772"/>
                  <a:pt x="1314" y="776"/>
                  <a:pt x="1314" y="781"/>
                </a:cubicBezTo>
                <a:cubicBezTo>
                  <a:pt x="1314" y="786"/>
                  <a:pt x="1317" y="790"/>
                  <a:pt x="1322" y="790"/>
                </a:cubicBezTo>
                <a:cubicBezTo>
                  <a:pt x="1327" y="790"/>
                  <a:pt x="1331" y="786"/>
                  <a:pt x="1331" y="781"/>
                </a:cubicBezTo>
                <a:close/>
                <a:moveTo>
                  <a:pt x="1356" y="781"/>
                </a:moveTo>
                <a:cubicBezTo>
                  <a:pt x="1356" y="776"/>
                  <a:pt x="1353" y="772"/>
                  <a:pt x="1348" y="772"/>
                </a:cubicBezTo>
                <a:cubicBezTo>
                  <a:pt x="1343" y="772"/>
                  <a:pt x="1339" y="776"/>
                  <a:pt x="1339" y="781"/>
                </a:cubicBezTo>
                <a:cubicBezTo>
                  <a:pt x="1339" y="786"/>
                  <a:pt x="1343" y="790"/>
                  <a:pt x="1348" y="790"/>
                </a:cubicBezTo>
                <a:cubicBezTo>
                  <a:pt x="1353" y="790"/>
                  <a:pt x="1356" y="786"/>
                  <a:pt x="1356" y="781"/>
                </a:cubicBezTo>
                <a:close/>
                <a:moveTo>
                  <a:pt x="1563" y="781"/>
                </a:moveTo>
                <a:cubicBezTo>
                  <a:pt x="1563" y="776"/>
                  <a:pt x="1559" y="772"/>
                  <a:pt x="1554" y="772"/>
                </a:cubicBezTo>
                <a:cubicBezTo>
                  <a:pt x="1549" y="772"/>
                  <a:pt x="1545" y="776"/>
                  <a:pt x="1545" y="781"/>
                </a:cubicBezTo>
                <a:cubicBezTo>
                  <a:pt x="1545" y="786"/>
                  <a:pt x="1549" y="790"/>
                  <a:pt x="1554" y="790"/>
                </a:cubicBezTo>
                <a:cubicBezTo>
                  <a:pt x="1559" y="790"/>
                  <a:pt x="1563" y="786"/>
                  <a:pt x="1563" y="781"/>
                </a:cubicBezTo>
                <a:close/>
                <a:moveTo>
                  <a:pt x="1588" y="781"/>
                </a:moveTo>
                <a:cubicBezTo>
                  <a:pt x="1588" y="776"/>
                  <a:pt x="1584" y="772"/>
                  <a:pt x="1580" y="772"/>
                </a:cubicBezTo>
                <a:cubicBezTo>
                  <a:pt x="1575" y="772"/>
                  <a:pt x="1571" y="776"/>
                  <a:pt x="1571" y="781"/>
                </a:cubicBezTo>
                <a:cubicBezTo>
                  <a:pt x="1571" y="786"/>
                  <a:pt x="1575" y="790"/>
                  <a:pt x="1580" y="790"/>
                </a:cubicBezTo>
                <a:cubicBezTo>
                  <a:pt x="1584" y="790"/>
                  <a:pt x="1588" y="786"/>
                  <a:pt x="1588" y="781"/>
                </a:cubicBezTo>
                <a:close/>
                <a:moveTo>
                  <a:pt x="1614" y="781"/>
                </a:moveTo>
                <a:cubicBezTo>
                  <a:pt x="1614" y="776"/>
                  <a:pt x="1610" y="772"/>
                  <a:pt x="1605" y="772"/>
                </a:cubicBezTo>
                <a:cubicBezTo>
                  <a:pt x="1601" y="772"/>
                  <a:pt x="1597" y="776"/>
                  <a:pt x="1597" y="781"/>
                </a:cubicBezTo>
                <a:cubicBezTo>
                  <a:pt x="1597" y="786"/>
                  <a:pt x="1601" y="790"/>
                  <a:pt x="1605" y="790"/>
                </a:cubicBezTo>
                <a:cubicBezTo>
                  <a:pt x="1610" y="790"/>
                  <a:pt x="1614" y="786"/>
                  <a:pt x="1614" y="781"/>
                </a:cubicBezTo>
                <a:close/>
                <a:moveTo>
                  <a:pt x="1640" y="781"/>
                </a:moveTo>
                <a:cubicBezTo>
                  <a:pt x="1640" y="776"/>
                  <a:pt x="1636" y="772"/>
                  <a:pt x="1631" y="772"/>
                </a:cubicBezTo>
                <a:cubicBezTo>
                  <a:pt x="1626" y="772"/>
                  <a:pt x="1623" y="776"/>
                  <a:pt x="1623" y="781"/>
                </a:cubicBezTo>
                <a:cubicBezTo>
                  <a:pt x="1623" y="786"/>
                  <a:pt x="1626" y="790"/>
                  <a:pt x="1631" y="790"/>
                </a:cubicBezTo>
                <a:cubicBezTo>
                  <a:pt x="1636" y="790"/>
                  <a:pt x="1640" y="786"/>
                  <a:pt x="1640" y="781"/>
                </a:cubicBezTo>
                <a:close/>
                <a:moveTo>
                  <a:pt x="1666" y="781"/>
                </a:moveTo>
                <a:cubicBezTo>
                  <a:pt x="1666" y="776"/>
                  <a:pt x="1662" y="772"/>
                  <a:pt x="1657" y="772"/>
                </a:cubicBezTo>
                <a:cubicBezTo>
                  <a:pt x="1652" y="772"/>
                  <a:pt x="1648" y="776"/>
                  <a:pt x="1648" y="781"/>
                </a:cubicBezTo>
                <a:cubicBezTo>
                  <a:pt x="1648" y="786"/>
                  <a:pt x="1652" y="790"/>
                  <a:pt x="1657" y="790"/>
                </a:cubicBezTo>
                <a:cubicBezTo>
                  <a:pt x="1662" y="790"/>
                  <a:pt x="1666" y="786"/>
                  <a:pt x="1666" y="781"/>
                </a:cubicBezTo>
                <a:close/>
                <a:moveTo>
                  <a:pt x="1691" y="781"/>
                </a:moveTo>
                <a:cubicBezTo>
                  <a:pt x="1691" y="776"/>
                  <a:pt x="1687" y="772"/>
                  <a:pt x="1683" y="772"/>
                </a:cubicBezTo>
                <a:cubicBezTo>
                  <a:pt x="1678" y="772"/>
                  <a:pt x="1674" y="776"/>
                  <a:pt x="1674" y="781"/>
                </a:cubicBezTo>
                <a:cubicBezTo>
                  <a:pt x="1674" y="786"/>
                  <a:pt x="1678" y="790"/>
                  <a:pt x="1683" y="790"/>
                </a:cubicBezTo>
                <a:cubicBezTo>
                  <a:pt x="1687" y="790"/>
                  <a:pt x="1691" y="786"/>
                  <a:pt x="1691" y="781"/>
                </a:cubicBezTo>
                <a:close/>
                <a:moveTo>
                  <a:pt x="1717" y="781"/>
                </a:moveTo>
                <a:cubicBezTo>
                  <a:pt x="1717" y="776"/>
                  <a:pt x="1713" y="772"/>
                  <a:pt x="1708" y="772"/>
                </a:cubicBezTo>
                <a:cubicBezTo>
                  <a:pt x="1704" y="772"/>
                  <a:pt x="1700" y="776"/>
                  <a:pt x="1700" y="781"/>
                </a:cubicBezTo>
                <a:cubicBezTo>
                  <a:pt x="1700" y="786"/>
                  <a:pt x="1704" y="790"/>
                  <a:pt x="1708" y="790"/>
                </a:cubicBezTo>
                <a:cubicBezTo>
                  <a:pt x="1713" y="790"/>
                  <a:pt x="1717" y="786"/>
                  <a:pt x="1717" y="781"/>
                </a:cubicBezTo>
                <a:close/>
                <a:moveTo>
                  <a:pt x="1743" y="781"/>
                </a:moveTo>
                <a:cubicBezTo>
                  <a:pt x="1743" y="776"/>
                  <a:pt x="1739" y="772"/>
                  <a:pt x="1734" y="772"/>
                </a:cubicBezTo>
                <a:cubicBezTo>
                  <a:pt x="1730" y="772"/>
                  <a:pt x="1726" y="776"/>
                  <a:pt x="1726" y="781"/>
                </a:cubicBezTo>
                <a:cubicBezTo>
                  <a:pt x="1726" y="786"/>
                  <a:pt x="1730" y="790"/>
                  <a:pt x="1734" y="790"/>
                </a:cubicBezTo>
                <a:cubicBezTo>
                  <a:pt x="1739" y="790"/>
                  <a:pt x="1743" y="786"/>
                  <a:pt x="1743" y="781"/>
                </a:cubicBezTo>
                <a:close/>
                <a:moveTo>
                  <a:pt x="1769" y="781"/>
                </a:moveTo>
                <a:cubicBezTo>
                  <a:pt x="1769" y="776"/>
                  <a:pt x="1765" y="772"/>
                  <a:pt x="1760" y="772"/>
                </a:cubicBezTo>
                <a:cubicBezTo>
                  <a:pt x="1755" y="772"/>
                  <a:pt x="1751" y="776"/>
                  <a:pt x="1751" y="781"/>
                </a:cubicBezTo>
                <a:cubicBezTo>
                  <a:pt x="1751" y="786"/>
                  <a:pt x="1755" y="790"/>
                  <a:pt x="1760" y="790"/>
                </a:cubicBezTo>
                <a:cubicBezTo>
                  <a:pt x="1765" y="790"/>
                  <a:pt x="1769" y="786"/>
                  <a:pt x="1769" y="781"/>
                </a:cubicBezTo>
                <a:close/>
                <a:moveTo>
                  <a:pt x="1794" y="781"/>
                </a:moveTo>
                <a:cubicBezTo>
                  <a:pt x="1794" y="776"/>
                  <a:pt x="1791" y="772"/>
                  <a:pt x="1786" y="772"/>
                </a:cubicBezTo>
                <a:cubicBezTo>
                  <a:pt x="1781" y="772"/>
                  <a:pt x="1777" y="776"/>
                  <a:pt x="1777" y="781"/>
                </a:cubicBezTo>
                <a:cubicBezTo>
                  <a:pt x="1777" y="786"/>
                  <a:pt x="1781" y="790"/>
                  <a:pt x="1786" y="790"/>
                </a:cubicBezTo>
                <a:cubicBezTo>
                  <a:pt x="1791" y="790"/>
                  <a:pt x="1794" y="786"/>
                  <a:pt x="1794" y="781"/>
                </a:cubicBezTo>
                <a:close/>
                <a:moveTo>
                  <a:pt x="1820" y="781"/>
                </a:moveTo>
                <a:cubicBezTo>
                  <a:pt x="1820" y="776"/>
                  <a:pt x="1816" y="772"/>
                  <a:pt x="1812" y="772"/>
                </a:cubicBezTo>
                <a:cubicBezTo>
                  <a:pt x="1807" y="772"/>
                  <a:pt x="1803" y="776"/>
                  <a:pt x="1803" y="781"/>
                </a:cubicBezTo>
                <a:cubicBezTo>
                  <a:pt x="1803" y="786"/>
                  <a:pt x="1807" y="790"/>
                  <a:pt x="1812" y="790"/>
                </a:cubicBezTo>
                <a:cubicBezTo>
                  <a:pt x="1816" y="790"/>
                  <a:pt x="1820" y="786"/>
                  <a:pt x="1820" y="781"/>
                </a:cubicBezTo>
                <a:close/>
                <a:moveTo>
                  <a:pt x="1846" y="781"/>
                </a:moveTo>
                <a:cubicBezTo>
                  <a:pt x="1846" y="776"/>
                  <a:pt x="1842" y="772"/>
                  <a:pt x="1837" y="772"/>
                </a:cubicBezTo>
                <a:cubicBezTo>
                  <a:pt x="1833" y="772"/>
                  <a:pt x="1829" y="776"/>
                  <a:pt x="1829" y="781"/>
                </a:cubicBezTo>
                <a:cubicBezTo>
                  <a:pt x="1829" y="786"/>
                  <a:pt x="1833" y="790"/>
                  <a:pt x="1837" y="790"/>
                </a:cubicBezTo>
                <a:cubicBezTo>
                  <a:pt x="1842" y="790"/>
                  <a:pt x="1846" y="786"/>
                  <a:pt x="1846" y="781"/>
                </a:cubicBezTo>
                <a:close/>
                <a:moveTo>
                  <a:pt x="1872" y="781"/>
                </a:moveTo>
                <a:cubicBezTo>
                  <a:pt x="1872" y="776"/>
                  <a:pt x="1868" y="772"/>
                  <a:pt x="1863" y="772"/>
                </a:cubicBezTo>
                <a:cubicBezTo>
                  <a:pt x="1858" y="772"/>
                  <a:pt x="1854" y="776"/>
                  <a:pt x="1854" y="781"/>
                </a:cubicBezTo>
                <a:cubicBezTo>
                  <a:pt x="1854" y="786"/>
                  <a:pt x="1858" y="790"/>
                  <a:pt x="1863" y="790"/>
                </a:cubicBezTo>
                <a:cubicBezTo>
                  <a:pt x="1868" y="790"/>
                  <a:pt x="1872" y="786"/>
                  <a:pt x="1872" y="781"/>
                </a:cubicBezTo>
                <a:close/>
                <a:moveTo>
                  <a:pt x="1897" y="781"/>
                </a:moveTo>
                <a:cubicBezTo>
                  <a:pt x="1897" y="776"/>
                  <a:pt x="1894" y="772"/>
                  <a:pt x="1889" y="772"/>
                </a:cubicBezTo>
                <a:cubicBezTo>
                  <a:pt x="1884" y="772"/>
                  <a:pt x="1880" y="776"/>
                  <a:pt x="1880" y="781"/>
                </a:cubicBezTo>
                <a:cubicBezTo>
                  <a:pt x="1880" y="786"/>
                  <a:pt x="1884" y="790"/>
                  <a:pt x="1889" y="790"/>
                </a:cubicBezTo>
                <a:cubicBezTo>
                  <a:pt x="1894" y="790"/>
                  <a:pt x="1897" y="786"/>
                  <a:pt x="1897" y="781"/>
                </a:cubicBezTo>
                <a:close/>
                <a:moveTo>
                  <a:pt x="1923" y="781"/>
                </a:moveTo>
                <a:cubicBezTo>
                  <a:pt x="1923" y="776"/>
                  <a:pt x="1919" y="772"/>
                  <a:pt x="1915" y="772"/>
                </a:cubicBezTo>
                <a:cubicBezTo>
                  <a:pt x="1910" y="772"/>
                  <a:pt x="1906" y="776"/>
                  <a:pt x="1906" y="781"/>
                </a:cubicBezTo>
                <a:cubicBezTo>
                  <a:pt x="1906" y="786"/>
                  <a:pt x="1910" y="790"/>
                  <a:pt x="1915" y="790"/>
                </a:cubicBezTo>
                <a:cubicBezTo>
                  <a:pt x="1919" y="790"/>
                  <a:pt x="1923" y="786"/>
                  <a:pt x="1923" y="781"/>
                </a:cubicBezTo>
                <a:close/>
                <a:moveTo>
                  <a:pt x="1949" y="781"/>
                </a:moveTo>
                <a:cubicBezTo>
                  <a:pt x="1949" y="776"/>
                  <a:pt x="1945" y="772"/>
                  <a:pt x="1940" y="772"/>
                </a:cubicBezTo>
                <a:cubicBezTo>
                  <a:pt x="1936" y="772"/>
                  <a:pt x="1932" y="776"/>
                  <a:pt x="1932" y="781"/>
                </a:cubicBezTo>
                <a:cubicBezTo>
                  <a:pt x="1932" y="786"/>
                  <a:pt x="1936" y="790"/>
                  <a:pt x="1940" y="790"/>
                </a:cubicBezTo>
                <a:cubicBezTo>
                  <a:pt x="1945" y="790"/>
                  <a:pt x="1949" y="786"/>
                  <a:pt x="1949" y="781"/>
                </a:cubicBezTo>
                <a:close/>
                <a:moveTo>
                  <a:pt x="1975" y="781"/>
                </a:moveTo>
                <a:cubicBezTo>
                  <a:pt x="1975" y="776"/>
                  <a:pt x="1971" y="772"/>
                  <a:pt x="1966" y="772"/>
                </a:cubicBezTo>
                <a:cubicBezTo>
                  <a:pt x="1961" y="772"/>
                  <a:pt x="1957" y="776"/>
                  <a:pt x="1957" y="781"/>
                </a:cubicBezTo>
                <a:cubicBezTo>
                  <a:pt x="1957" y="786"/>
                  <a:pt x="1961" y="790"/>
                  <a:pt x="1966" y="790"/>
                </a:cubicBezTo>
                <a:cubicBezTo>
                  <a:pt x="1971" y="790"/>
                  <a:pt x="1975" y="786"/>
                  <a:pt x="1975" y="781"/>
                </a:cubicBezTo>
                <a:close/>
                <a:moveTo>
                  <a:pt x="2000" y="781"/>
                </a:moveTo>
                <a:cubicBezTo>
                  <a:pt x="2000" y="776"/>
                  <a:pt x="1997" y="772"/>
                  <a:pt x="1992" y="772"/>
                </a:cubicBezTo>
                <a:cubicBezTo>
                  <a:pt x="1987" y="772"/>
                  <a:pt x="1983" y="776"/>
                  <a:pt x="1983" y="781"/>
                </a:cubicBezTo>
                <a:cubicBezTo>
                  <a:pt x="1983" y="786"/>
                  <a:pt x="1987" y="790"/>
                  <a:pt x="1992" y="790"/>
                </a:cubicBezTo>
                <a:cubicBezTo>
                  <a:pt x="1997" y="790"/>
                  <a:pt x="2000" y="786"/>
                  <a:pt x="2000" y="781"/>
                </a:cubicBezTo>
                <a:close/>
                <a:moveTo>
                  <a:pt x="2026" y="781"/>
                </a:moveTo>
                <a:cubicBezTo>
                  <a:pt x="2026" y="776"/>
                  <a:pt x="2022" y="772"/>
                  <a:pt x="2018" y="772"/>
                </a:cubicBezTo>
                <a:cubicBezTo>
                  <a:pt x="2013" y="772"/>
                  <a:pt x="2009" y="776"/>
                  <a:pt x="2009" y="781"/>
                </a:cubicBezTo>
                <a:cubicBezTo>
                  <a:pt x="2009" y="786"/>
                  <a:pt x="2013" y="790"/>
                  <a:pt x="2018" y="790"/>
                </a:cubicBezTo>
                <a:cubicBezTo>
                  <a:pt x="2022" y="790"/>
                  <a:pt x="2026" y="786"/>
                  <a:pt x="2026" y="781"/>
                </a:cubicBezTo>
                <a:close/>
                <a:moveTo>
                  <a:pt x="2052" y="781"/>
                </a:moveTo>
                <a:cubicBezTo>
                  <a:pt x="2052" y="776"/>
                  <a:pt x="2048" y="772"/>
                  <a:pt x="2043" y="772"/>
                </a:cubicBezTo>
                <a:cubicBezTo>
                  <a:pt x="2039" y="772"/>
                  <a:pt x="2035" y="776"/>
                  <a:pt x="2035" y="781"/>
                </a:cubicBezTo>
                <a:cubicBezTo>
                  <a:pt x="2035" y="786"/>
                  <a:pt x="2039" y="790"/>
                  <a:pt x="2043" y="790"/>
                </a:cubicBezTo>
                <a:cubicBezTo>
                  <a:pt x="2048" y="790"/>
                  <a:pt x="2052" y="786"/>
                  <a:pt x="2052" y="781"/>
                </a:cubicBezTo>
                <a:close/>
                <a:moveTo>
                  <a:pt x="2078" y="781"/>
                </a:moveTo>
                <a:cubicBezTo>
                  <a:pt x="2078" y="776"/>
                  <a:pt x="2074" y="772"/>
                  <a:pt x="2069" y="772"/>
                </a:cubicBezTo>
                <a:cubicBezTo>
                  <a:pt x="2064" y="772"/>
                  <a:pt x="2061" y="776"/>
                  <a:pt x="2061" y="781"/>
                </a:cubicBezTo>
                <a:cubicBezTo>
                  <a:pt x="2061" y="786"/>
                  <a:pt x="2064" y="790"/>
                  <a:pt x="2069" y="790"/>
                </a:cubicBezTo>
                <a:cubicBezTo>
                  <a:pt x="2074" y="790"/>
                  <a:pt x="2078" y="786"/>
                  <a:pt x="2078" y="781"/>
                </a:cubicBezTo>
                <a:close/>
                <a:moveTo>
                  <a:pt x="2103" y="781"/>
                </a:moveTo>
                <a:cubicBezTo>
                  <a:pt x="2103" y="776"/>
                  <a:pt x="2100" y="772"/>
                  <a:pt x="2095" y="772"/>
                </a:cubicBezTo>
                <a:cubicBezTo>
                  <a:pt x="2090" y="772"/>
                  <a:pt x="2086" y="776"/>
                  <a:pt x="2086" y="781"/>
                </a:cubicBezTo>
                <a:cubicBezTo>
                  <a:pt x="2086" y="786"/>
                  <a:pt x="2090" y="790"/>
                  <a:pt x="2095" y="790"/>
                </a:cubicBezTo>
                <a:cubicBezTo>
                  <a:pt x="2100" y="790"/>
                  <a:pt x="2103" y="786"/>
                  <a:pt x="2103" y="781"/>
                </a:cubicBezTo>
                <a:close/>
                <a:moveTo>
                  <a:pt x="2129" y="781"/>
                </a:moveTo>
                <a:cubicBezTo>
                  <a:pt x="2129" y="776"/>
                  <a:pt x="2125" y="772"/>
                  <a:pt x="2121" y="772"/>
                </a:cubicBezTo>
                <a:cubicBezTo>
                  <a:pt x="2116" y="772"/>
                  <a:pt x="2112" y="776"/>
                  <a:pt x="2112" y="781"/>
                </a:cubicBezTo>
                <a:cubicBezTo>
                  <a:pt x="2112" y="786"/>
                  <a:pt x="2116" y="790"/>
                  <a:pt x="2121" y="790"/>
                </a:cubicBezTo>
                <a:cubicBezTo>
                  <a:pt x="2125" y="790"/>
                  <a:pt x="2129" y="786"/>
                  <a:pt x="2129" y="781"/>
                </a:cubicBezTo>
                <a:close/>
                <a:moveTo>
                  <a:pt x="2155" y="781"/>
                </a:moveTo>
                <a:cubicBezTo>
                  <a:pt x="2155" y="776"/>
                  <a:pt x="2151" y="772"/>
                  <a:pt x="2146" y="772"/>
                </a:cubicBezTo>
                <a:cubicBezTo>
                  <a:pt x="2142" y="772"/>
                  <a:pt x="2138" y="776"/>
                  <a:pt x="2138" y="781"/>
                </a:cubicBezTo>
                <a:cubicBezTo>
                  <a:pt x="2138" y="786"/>
                  <a:pt x="2142" y="790"/>
                  <a:pt x="2146" y="790"/>
                </a:cubicBezTo>
                <a:cubicBezTo>
                  <a:pt x="2151" y="790"/>
                  <a:pt x="2155" y="786"/>
                  <a:pt x="2155" y="781"/>
                </a:cubicBezTo>
                <a:close/>
                <a:moveTo>
                  <a:pt x="2181" y="781"/>
                </a:moveTo>
                <a:cubicBezTo>
                  <a:pt x="2181" y="776"/>
                  <a:pt x="2177" y="772"/>
                  <a:pt x="2172" y="772"/>
                </a:cubicBezTo>
                <a:cubicBezTo>
                  <a:pt x="2167" y="772"/>
                  <a:pt x="2164" y="776"/>
                  <a:pt x="2164" y="781"/>
                </a:cubicBezTo>
                <a:cubicBezTo>
                  <a:pt x="2164" y="786"/>
                  <a:pt x="2167" y="790"/>
                  <a:pt x="2172" y="790"/>
                </a:cubicBezTo>
                <a:cubicBezTo>
                  <a:pt x="2177" y="790"/>
                  <a:pt x="2181" y="786"/>
                  <a:pt x="2181" y="781"/>
                </a:cubicBezTo>
                <a:close/>
                <a:moveTo>
                  <a:pt x="2284" y="781"/>
                </a:moveTo>
                <a:cubicBezTo>
                  <a:pt x="2284" y="776"/>
                  <a:pt x="2280" y="772"/>
                  <a:pt x="2275" y="772"/>
                </a:cubicBezTo>
                <a:cubicBezTo>
                  <a:pt x="2270" y="772"/>
                  <a:pt x="2267" y="776"/>
                  <a:pt x="2267" y="781"/>
                </a:cubicBezTo>
                <a:cubicBezTo>
                  <a:pt x="2267" y="786"/>
                  <a:pt x="2270" y="790"/>
                  <a:pt x="2275" y="790"/>
                </a:cubicBezTo>
                <a:cubicBezTo>
                  <a:pt x="2280" y="790"/>
                  <a:pt x="2284" y="786"/>
                  <a:pt x="2284" y="781"/>
                </a:cubicBezTo>
                <a:close/>
                <a:moveTo>
                  <a:pt x="2310" y="781"/>
                </a:moveTo>
                <a:cubicBezTo>
                  <a:pt x="2310" y="776"/>
                  <a:pt x="2306" y="772"/>
                  <a:pt x="2301" y="772"/>
                </a:cubicBezTo>
                <a:cubicBezTo>
                  <a:pt x="2296" y="772"/>
                  <a:pt x="2292" y="776"/>
                  <a:pt x="2292" y="781"/>
                </a:cubicBezTo>
                <a:cubicBezTo>
                  <a:pt x="2292" y="786"/>
                  <a:pt x="2296" y="790"/>
                  <a:pt x="2301" y="790"/>
                </a:cubicBezTo>
                <a:cubicBezTo>
                  <a:pt x="2306" y="790"/>
                  <a:pt x="2310" y="786"/>
                  <a:pt x="2310" y="781"/>
                </a:cubicBezTo>
                <a:close/>
                <a:moveTo>
                  <a:pt x="2335" y="781"/>
                </a:moveTo>
                <a:cubicBezTo>
                  <a:pt x="2335" y="776"/>
                  <a:pt x="2331" y="772"/>
                  <a:pt x="2327" y="772"/>
                </a:cubicBezTo>
                <a:cubicBezTo>
                  <a:pt x="2322" y="772"/>
                  <a:pt x="2318" y="776"/>
                  <a:pt x="2318" y="781"/>
                </a:cubicBezTo>
                <a:cubicBezTo>
                  <a:pt x="2318" y="786"/>
                  <a:pt x="2322" y="790"/>
                  <a:pt x="2327" y="790"/>
                </a:cubicBezTo>
                <a:cubicBezTo>
                  <a:pt x="2331" y="790"/>
                  <a:pt x="2335" y="786"/>
                  <a:pt x="2335" y="781"/>
                </a:cubicBezTo>
                <a:close/>
                <a:moveTo>
                  <a:pt x="378" y="807"/>
                </a:moveTo>
                <a:cubicBezTo>
                  <a:pt x="378" y="802"/>
                  <a:pt x="374" y="798"/>
                  <a:pt x="369" y="798"/>
                </a:cubicBezTo>
                <a:cubicBezTo>
                  <a:pt x="364" y="798"/>
                  <a:pt x="360" y="802"/>
                  <a:pt x="360" y="807"/>
                </a:cubicBezTo>
                <a:cubicBezTo>
                  <a:pt x="360" y="812"/>
                  <a:pt x="364" y="815"/>
                  <a:pt x="369" y="815"/>
                </a:cubicBezTo>
                <a:cubicBezTo>
                  <a:pt x="374" y="815"/>
                  <a:pt x="378" y="812"/>
                  <a:pt x="378" y="807"/>
                </a:cubicBezTo>
                <a:close/>
                <a:moveTo>
                  <a:pt x="403" y="807"/>
                </a:moveTo>
                <a:cubicBezTo>
                  <a:pt x="403" y="802"/>
                  <a:pt x="400" y="798"/>
                  <a:pt x="395" y="798"/>
                </a:cubicBezTo>
                <a:cubicBezTo>
                  <a:pt x="390" y="798"/>
                  <a:pt x="386" y="802"/>
                  <a:pt x="386" y="807"/>
                </a:cubicBezTo>
                <a:cubicBezTo>
                  <a:pt x="386" y="812"/>
                  <a:pt x="390" y="815"/>
                  <a:pt x="395" y="815"/>
                </a:cubicBezTo>
                <a:cubicBezTo>
                  <a:pt x="400" y="815"/>
                  <a:pt x="403" y="812"/>
                  <a:pt x="403" y="807"/>
                </a:cubicBezTo>
                <a:close/>
                <a:moveTo>
                  <a:pt x="429" y="807"/>
                </a:moveTo>
                <a:cubicBezTo>
                  <a:pt x="429" y="802"/>
                  <a:pt x="425" y="798"/>
                  <a:pt x="421" y="798"/>
                </a:cubicBezTo>
                <a:cubicBezTo>
                  <a:pt x="416" y="798"/>
                  <a:pt x="412" y="802"/>
                  <a:pt x="412" y="807"/>
                </a:cubicBezTo>
                <a:cubicBezTo>
                  <a:pt x="412" y="812"/>
                  <a:pt x="416" y="815"/>
                  <a:pt x="421" y="815"/>
                </a:cubicBezTo>
                <a:cubicBezTo>
                  <a:pt x="425" y="815"/>
                  <a:pt x="429" y="812"/>
                  <a:pt x="429" y="807"/>
                </a:cubicBezTo>
                <a:close/>
                <a:moveTo>
                  <a:pt x="455" y="807"/>
                </a:moveTo>
                <a:cubicBezTo>
                  <a:pt x="455" y="802"/>
                  <a:pt x="451" y="798"/>
                  <a:pt x="446" y="798"/>
                </a:cubicBezTo>
                <a:cubicBezTo>
                  <a:pt x="442" y="798"/>
                  <a:pt x="438" y="802"/>
                  <a:pt x="438" y="807"/>
                </a:cubicBezTo>
                <a:cubicBezTo>
                  <a:pt x="438" y="812"/>
                  <a:pt x="442" y="815"/>
                  <a:pt x="446" y="815"/>
                </a:cubicBezTo>
                <a:cubicBezTo>
                  <a:pt x="451" y="815"/>
                  <a:pt x="455" y="812"/>
                  <a:pt x="455" y="807"/>
                </a:cubicBezTo>
                <a:close/>
                <a:moveTo>
                  <a:pt x="481" y="807"/>
                </a:moveTo>
                <a:cubicBezTo>
                  <a:pt x="481" y="802"/>
                  <a:pt x="477" y="798"/>
                  <a:pt x="472" y="798"/>
                </a:cubicBezTo>
                <a:cubicBezTo>
                  <a:pt x="467" y="798"/>
                  <a:pt x="463" y="802"/>
                  <a:pt x="463" y="807"/>
                </a:cubicBezTo>
                <a:cubicBezTo>
                  <a:pt x="463" y="812"/>
                  <a:pt x="467" y="815"/>
                  <a:pt x="472" y="815"/>
                </a:cubicBezTo>
                <a:cubicBezTo>
                  <a:pt x="477" y="815"/>
                  <a:pt x="481" y="812"/>
                  <a:pt x="481" y="807"/>
                </a:cubicBezTo>
                <a:close/>
                <a:moveTo>
                  <a:pt x="506" y="807"/>
                </a:moveTo>
                <a:cubicBezTo>
                  <a:pt x="506" y="802"/>
                  <a:pt x="503" y="798"/>
                  <a:pt x="498" y="798"/>
                </a:cubicBezTo>
                <a:cubicBezTo>
                  <a:pt x="493" y="798"/>
                  <a:pt x="489" y="802"/>
                  <a:pt x="489" y="807"/>
                </a:cubicBezTo>
                <a:cubicBezTo>
                  <a:pt x="489" y="812"/>
                  <a:pt x="493" y="815"/>
                  <a:pt x="498" y="815"/>
                </a:cubicBezTo>
                <a:cubicBezTo>
                  <a:pt x="503" y="815"/>
                  <a:pt x="506" y="812"/>
                  <a:pt x="506" y="807"/>
                </a:cubicBezTo>
                <a:close/>
                <a:moveTo>
                  <a:pt x="532" y="807"/>
                </a:moveTo>
                <a:cubicBezTo>
                  <a:pt x="532" y="802"/>
                  <a:pt x="528" y="798"/>
                  <a:pt x="524" y="798"/>
                </a:cubicBezTo>
                <a:cubicBezTo>
                  <a:pt x="519" y="798"/>
                  <a:pt x="515" y="802"/>
                  <a:pt x="515" y="807"/>
                </a:cubicBezTo>
                <a:cubicBezTo>
                  <a:pt x="515" y="812"/>
                  <a:pt x="519" y="815"/>
                  <a:pt x="524" y="815"/>
                </a:cubicBezTo>
                <a:cubicBezTo>
                  <a:pt x="528" y="815"/>
                  <a:pt x="532" y="812"/>
                  <a:pt x="532" y="807"/>
                </a:cubicBezTo>
                <a:close/>
                <a:moveTo>
                  <a:pt x="558" y="807"/>
                </a:moveTo>
                <a:cubicBezTo>
                  <a:pt x="558" y="802"/>
                  <a:pt x="554" y="798"/>
                  <a:pt x="549" y="798"/>
                </a:cubicBezTo>
                <a:cubicBezTo>
                  <a:pt x="545" y="798"/>
                  <a:pt x="541" y="802"/>
                  <a:pt x="541" y="807"/>
                </a:cubicBezTo>
                <a:cubicBezTo>
                  <a:pt x="541" y="812"/>
                  <a:pt x="545" y="815"/>
                  <a:pt x="549" y="815"/>
                </a:cubicBezTo>
                <a:cubicBezTo>
                  <a:pt x="554" y="815"/>
                  <a:pt x="558" y="812"/>
                  <a:pt x="558" y="807"/>
                </a:cubicBezTo>
                <a:close/>
                <a:moveTo>
                  <a:pt x="584" y="807"/>
                </a:moveTo>
                <a:cubicBezTo>
                  <a:pt x="584" y="802"/>
                  <a:pt x="580" y="798"/>
                  <a:pt x="575" y="798"/>
                </a:cubicBezTo>
                <a:cubicBezTo>
                  <a:pt x="570" y="798"/>
                  <a:pt x="567" y="802"/>
                  <a:pt x="567" y="807"/>
                </a:cubicBezTo>
                <a:cubicBezTo>
                  <a:pt x="567" y="812"/>
                  <a:pt x="570" y="815"/>
                  <a:pt x="575" y="815"/>
                </a:cubicBezTo>
                <a:cubicBezTo>
                  <a:pt x="580" y="815"/>
                  <a:pt x="584" y="812"/>
                  <a:pt x="584" y="807"/>
                </a:cubicBezTo>
                <a:close/>
                <a:moveTo>
                  <a:pt x="609" y="807"/>
                </a:moveTo>
                <a:cubicBezTo>
                  <a:pt x="609" y="802"/>
                  <a:pt x="606" y="798"/>
                  <a:pt x="601" y="798"/>
                </a:cubicBezTo>
                <a:cubicBezTo>
                  <a:pt x="596" y="798"/>
                  <a:pt x="592" y="802"/>
                  <a:pt x="592" y="807"/>
                </a:cubicBezTo>
                <a:cubicBezTo>
                  <a:pt x="592" y="812"/>
                  <a:pt x="596" y="815"/>
                  <a:pt x="601" y="815"/>
                </a:cubicBezTo>
                <a:cubicBezTo>
                  <a:pt x="606" y="815"/>
                  <a:pt x="609" y="812"/>
                  <a:pt x="609" y="807"/>
                </a:cubicBezTo>
                <a:close/>
                <a:moveTo>
                  <a:pt x="635" y="807"/>
                </a:moveTo>
                <a:cubicBezTo>
                  <a:pt x="635" y="802"/>
                  <a:pt x="631" y="798"/>
                  <a:pt x="627" y="798"/>
                </a:cubicBezTo>
                <a:cubicBezTo>
                  <a:pt x="622" y="798"/>
                  <a:pt x="618" y="802"/>
                  <a:pt x="618" y="807"/>
                </a:cubicBezTo>
                <a:cubicBezTo>
                  <a:pt x="618" y="812"/>
                  <a:pt x="622" y="815"/>
                  <a:pt x="627" y="815"/>
                </a:cubicBezTo>
                <a:cubicBezTo>
                  <a:pt x="631" y="815"/>
                  <a:pt x="635" y="812"/>
                  <a:pt x="635" y="807"/>
                </a:cubicBezTo>
                <a:close/>
                <a:moveTo>
                  <a:pt x="1202" y="807"/>
                </a:moveTo>
                <a:cubicBezTo>
                  <a:pt x="1202" y="802"/>
                  <a:pt x="1198" y="798"/>
                  <a:pt x="1193" y="798"/>
                </a:cubicBezTo>
                <a:cubicBezTo>
                  <a:pt x="1189" y="798"/>
                  <a:pt x="1185" y="802"/>
                  <a:pt x="1185" y="807"/>
                </a:cubicBezTo>
                <a:cubicBezTo>
                  <a:pt x="1185" y="812"/>
                  <a:pt x="1189" y="815"/>
                  <a:pt x="1193" y="815"/>
                </a:cubicBezTo>
                <a:cubicBezTo>
                  <a:pt x="1198" y="815"/>
                  <a:pt x="1202" y="812"/>
                  <a:pt x="1202" y="807"/>
                </a:cubicBezTo>
                <a:close/>
                <a:moveTo>
                  <a:pt x="1228" y="807"/>
                </a:moveTo>
                <a:cubicBezTo>
                  <a:pt x="1228" y="802"/>
                  <a:pt x="1224" y="798"/>
                  <a:pt x="1219" y="798"/>
                </a:cubicBezTo>
                <a:cubicBezTo>
                  <a:pt x="1214" y="798"/>
                  <a:pt x="1210" y="802"/>
                  <a:pt x="1210" y="807"/>
                </a:cubicBezTo>
                <a:cubicBezTo>
                  <a:pt x="1210" y="812"/>
                  <a:pt x="1214" y="815"/>
                  <a:pt x="1219" y="815"/>
                </a:cubicBezTo>
                <a:cubicBezTo>
                  <a:pt x="1224" y="815"/>
                  <a:pt x="1228" y="812"/>
                  <a:pt x="1228" y="807"/>
                </a:cubicBezTo>
                <a:close/>
                <a:moveTo>
                  <a:pt x="1253" y="807"/>
                </a:moveTo>
                <a:cubicBezTo>
                  <a:pt x="1253" y="802"/>
                  <a:pt x="1250" y="798"/>
                  <a:pt x="1245" y="798"/>
                </a:cubicBezTo>
                <a:cubicBezTo>
                  <a:pt x="1240" y="798"/>
                  <a:pt x="1236" y="802"/>
                  <a:pt x="1236" y="807"/>
                </a:cubicBezTo>
                <a:cubicBezTo>
                  <a:pt x="1236" y="812"/>
                  <a:pt x="1240" y="815"/>
                  <a:pt x="1245" y="815"/>
                </a:cubicBezTo>
                <a:cubicBezTo>
                  <a:pt x="1250" y="815"/>
                  <a:pt x="1253" y="812"/>
                  <a:pt x="1253" y="807"/>
                </a:cubicBezTo>
                <a:close/>
                <a:moveTo>
                  <a:pt x="1279" y="807"/>
                </a:moveTo>
                <a:cubicBezTo>
                  <a:pt x="1279" y="802"/>
                  <a:pt x="1275" y="798"/>
                  <a:pt x="1271" y="798"/>
                </a:cubicBezTo>
                <a:cubicBezTo>
                  <a:pt x="1266" y="798"/>
                  <a:pt x="1262" y="802"/>
                  <a:pt x="1262" y="807"/>
                </a:cubicBezTo>
                <a:cubicBezTo>
                  <a:pt x="1262" y="812"/>
                  <a:pt x="1266" y="815"/>
                  <a:pt x="1271" y="815"/>
                </a:cubicBezTo>
                <a:cubicBezTo>
                  <a:pt x="1275" y="815"/>
                  <a:pt x="1279" y="812"/>
                  <a:pt x="1279" y="807"/>
                </a:cubicBezTo>
                <a:close/>
                <a:moveTo>
                  <a:pt x="1305" y="807"/>
                </a:moveTo>
                <a:cubicBezTo>
                  <a:pt x="1305" y="802"/>
                  <a:pt x="1301" y="798"/>
                  <a:pt x="1296" y="798"/>
                </a:cubicBezTo>
                <a:cubicBezTo>
                  <a:pt x="1292" y="798"/>
                  <a:pt x="1288" y="802"/>
                  <a:pt x="1288" y="807"/>
                </a:cubicBezTo>
                <a:cubicBezTo>
                  <a:pt x="1288" y="812"/>
                  <a:pt x="1292" y="815"/>
                  <a:pt x="1296" y="815"/>
                </a:cubicBezTo>
                <a:cubicBezTo>
                  <a:pt x="1301" y="815"/>
                  <a:pt x="1305" y="812"/>
                  <a:pt x="1305" y="807"/>
                </a:cubicBezTo>
                <a:close/>
                <a:moveTo>
                  <a:pt x="1331" y="807"/>
                </a:moveTo>
                <a:cubicBezTo>
                  <a:pt x="1331" y="802"/>
                  <a:pt x="1327" y="798"/>
                  <a:pt x="1322" y="798"/>
                </a:cubicBezTo>
                <a:cubicBezTo>
                  <a:pt x="1317" y="798"/>
                  <a:pt x="1314" y="802"/>
                  <a:pt x="1314" y="807"/>
                </a:cubicBezTo>
                <a:cubicBezTo>
                  <a:pt x="1314" y="812"/>
                  <a:pt x="1317" y="815"/>
                  <a:pt x="1322" y="815"/>
                </a:cubicBezTo>
                <a:cubicBezTo>
                  <a:pt x="1327" y="815"/>
                  <a:pt x="1331" y="812"/>
                  <a:pt x="1331" y="807"/>
                </a:cubicBezTo>
                <a:close/>
                <a:moveTo>
                  <a:pt x="1356" y="807"/>
                </a:moveTo>
                <a:cubicBezTo>
                  <a:pt x="1356" y="802"/>
                  <a:pt x="1353" y="798"/>
                  <a:pt x="1348" y="798"/>
                </a:cubicBezTo>
                <a:cubicBezTo>
                  <a:pt x="1343" y="798"/>
                  <a:pt x="1339" y="802"/>
                  <a:pt x="1339" y="807"/>
                </a:cubicBezTo>
                <a:cubicBezTo>
                  <a:pt x="1339" y="812"/>
                  <a:pt x="1343" y="815"/>
                  <a:pt x="1348" y="815"/>
                </a:cubicBezTo>
                <a:cubicBezTo>
                  <a:pt x="1353" y="815"/>
                  <a:pt x="1356" y="812"/>
                  <a:pt x="1356" y="807"/>
                </a:cubicBezTo>
                <a:close/>
                <a:moveTo>
                  <a:pt x="1434" y="807"/>
                </a:moveTo>
                <a:cubicBezTo>
                  <a:pt x="1434" y="802"/>
                  <a:pt x="1430" y="798"/>
                  <a:pt x="1425" y="798"/>
                </a:cubicBezTo>
                <a:cubicBezTo>
                  <a:pt x="1420" y="798"/>
                  <a:pt x="1417" y="802"/>
                  <a:pt x="1417" y="807"/>
                </a:cubicBezTo>
                <a:cubicBezTo>
                  <a:pt x="1417" y="812"/>
                  <a:pt x="1420" y="815"/>
                  <a:pt x="1425" y="815"/>
                </a:cubicBezTo>
                <a:cubicBezTo>
                  <a:pt x="1430" y="815"/>
                  <a:pt x="1434" y="812"/>
                  <a:pt x="1434" y="807"/>
                </a:cubicBezTo>
                <a:close/>
                <a:moveTo>
                  <a:pt x="1459" y="807"/>
                </a:moveTo>
                <a:cubicBezTo>
                  <a:pt x="1459" y="802"/>
                  <a:pt x="1456" y="798"/>
                  <a:pt x="1451" y="798"/>
                </a:cubicBezTo>
                <a:cubicBezTo>
                  <a:pt x="1446" y="798"/>
                  <a:pt x="1442" y="802"/>
                  <a:pt x="1442" y="807"/>
                </a:cubicBezTo>
                <a:cubicBezTo>
                  <a:pt x="1442" y="812"/>
                  <a:pt x="1446" y="815"/>
                  <a:pt x="1451" y="815"/>
                </a:cubicBezTo>
                <a:cubicBezTo>
                  <a:pt x="1456" y="815"/>
                  <a:pt x="1459" y="812"/>
                  <a:pt x="1459" y="807"/>
                </a:cubicBezTo>
                <a:close/>
                <a:moveTo>
                  <a:pt x="1485" y="807"/>
                </a:moveTo>
                <a:cubicBezTo>
                  <a:pt x="1485" y="802"/>
                  <a:pt x="1481" y="798"/>
                  <a:pt x="1477" y="798"/>
                </a:cubicBezTo>
                <a:cubicBezTo>
                  <a:pt x="1472" y="798"/>
                  <a:pt x="1468" y="802"/>
                  <a:pt x="1468" y="807"/>
                </a:cubicBezTo>
                <a:cubicBezTo>
                  <a:pt x="1468" y="812"/>
                  <a:pt x="1472" y="815"/>
                  <a:pt x="1477" y="815"/>
                </a:cubicBezTo>
                <a:cubicBezTo>
                  <a:pt x="1481" y="815"/>
                  <a:pt x="1485" y="812"/>
                  <a:pt x="1485" y="807"/>
                </a:cubicBezTo>
                <a:close/>
                <a:moveTo>
                  <a:pt x="1511" y="807"/>
                </a:moveTo>
                <a:cubicBezTo>
                  <a:pt x="1511" y="802"/>
                  <a:pt x="1507" y="798"/>
                  <a:pt x="1502" y="798"/>
                </a:cubicBezTo>
                <a:cubicBezTo>
                  <a:pt x="1498" y="798"/>
                  <a:pt x="1494" y="802"/>
                  <a:pt x="1494" y="807"/>
                </a:cubicBezTo>
                <a:cubicBezTo>
                  <a:pt x="1494" y="812"/>
                  <a:pt x="1498" y="815"/>
                  <a:pt x="1502" y="815"/>
                </a:cubicBezTo>
                <a:cubicBezTo>
                  <a:pt x="1507" y="815"/>
                  <a:pt x="1511" y="812"/>
                  <a:pt x="1511" y="807"/>
                </a:cubicBezTo>
                <a:close/>
                <a:moveTo>
                  <a:pt x="1537" y="807"/>
                </a:moveTo>
                <a:cubicBezTo>
                  <a:pt x="1537" y="802"/>
                  <a:pt x="1533" y="798"/>
                  <a:pt x="1528" y="798"/>
                </a:cubicBezTo>
                <a:cubicBezTo>
                  <a:pt x="1523" y="798"/>
                  <a:pt x="1520" y="802"/>
                  <a:pt x="1520" y="807"/>
                </a:cubicBezTo>
                <a:cubicBezTo>
                  <a:pt x="1520" y="812"/>
                  <a:pt x="1523" y="815"/>
                  <a:pt x="1528" y="815"/>
                </a:cubicBezTo>
                <a:cubicBezTo>
                  <a:pt x="1533" y="815"/>
                  <a:pt x="1537" y="812"/>
                  <a:pt x="1537" y="807"/>
                </a:cubicBezTo>
                <a:close/>
                <a:moveTo>
                  <a:pt x="1563" y="807"/>
                </a:moveTo>
                <a:cubicBezTo>
                  <a:pt x="1563" y="802"/>
                  <a:pt x="1559" y="798"/>
                  <a:pt x="1554" y="798"/>
                </a:cubicBezTo>
                <a:cubicBezTo>
                  <a:pt x="1549" y="798"/>
                  <a:pt x="1545" y="802"/>
                  <a:pt x="1545" y="807"/>
                </a:cubicBezTo>
                <a:cubicBezTo>
                  <a:pt x="1545" y="812"/>
                  <a:pt x="1549" y="815"/>
                  <a:pt x="1554" y="815"/>
                </a:cubicBezTo>
                <a:cubicBezTo>
                  <a:pt x="1559" y="815"/>
                  <a:pt x="1563" y="812"/>
                  <a:pt x="1563" y="807"/>
                </a:cubicBezTo>
                <a:close/>
                <a:moveTo>
                  <a:pt x="1588" y="807"/>
                </a:moveTo>
                <a:cubicBezTo>
                  <a:pt x="1588" y="802"/>
                  <a:pt x="1584" y="798"/>
                  <a:pt x="1580" y="798"/>
                </a:cubicBezTo>
                <a:cubicBezTo>
                  <a:pt x="1575" y="798"/>
                  <a:pt x="1571" y="802"/>
                  <a:pt x="1571" y="807"/>
                </a:cubicBezTo>
                <a:cubicBezTo>
                  <a:pt x="1571" y="812"/>
                  <a:pt x="1575" y="815"/>
                  <a:pt x="1580" y="815"/>
                </a:cubicBezTo>
                <a:cubicBezTo>
                  <a:pt x="1584" y="815"/>
                  <a:pt x="1588" y="812"/>
                  <a:pt x="1588" y="807"/>
                </a:cubicBezTo>
                <a:close/>
                <a:moveTo>
                  <a:pt x="1614" y="807"/>
                </a:moveTo>
                <a:cubicBezTo>
                  <a:pt x="1614" y="802"/>
                  <a:pt x="1610" y="798"/>
                  <a:pt x="1605" y="798"/>
                </a:cubicBezTo>
                <a:cubicBezTo>
                  <a:pt x="1601" y="798"/>
                  <a:pt x="1597" y="802"/>
                  <a:pt x="1597" y="807"/>
                </a:cubicBezTo>
                <a:cubicBezTo>
                  <a:pt x="1597" y="812"/>
                  <a:pt x="1601" y="815"/>
                  <a:pt x="1605" y="815"/>
                </a:cubicBezTo>
                <a:cubicBezTo>
                  <a:pt x="1610" y="815"/>
                  <a:pt x="1614" y="812"/>
                  <a:pt x="1614" y="807"/>
                </a:cubicBezTo>
                <a:close/>
                <a:moveTo>
                  <a:pt x="1640" y="807"/>
                </a:moveTo>
                <a:cubicBezTo>
                  <a:pt x="1640" y="802"/>
                  <a:pt x="1636" y="798"/>
                  <a:pt x="1631" y="798"/>
                </a:cubicBezTo>
                <a:cubicBezTo>
                  <a:pt x="1626" y="798"/>
                  <a:pt x="1623" y="802"/>
                  <a:pt x="1623" y="807"/>
                </a:cubicBezTo>
                <a:cubicBezTo>
                  <a:pt x="1623" y="812"/>
                  <a:pt x="1626" y="815"/>
                  <a:pt x="1631" y="815"/>
                </a:cubicBezTo>
                <a:cubicBezTo>
                  <a:pt x="1636" y="815"/>
                  <a:pt x="1640" y="812"/>
                  <a:pt x="1640" y="807"/>
                </a:cubicBezTo>
                <a:close/>
                <a:moveTo>
                  <a:pt x="1666" y="807"/>
                </a:moveTo>
                <a:cubicBezTo>
                  <a:pt x="1666" y="802"/>
                  <a:pt x="1662" y="798"/>
                  <a:pt x="1657" y="798"/>
                </a:cubicBezTo>
                <a:cubicBezTo>
                  <a:pt x="1652" y="798"/>
                  <a:pt x="1648" y="802"/>
                  <a:pt x="1648" y="807"/>
                </a:cubicBezTo>
                <a:cubicBezTo>
                  <a:pt x="1648" y="812"/>
                  <a:pt x="1652" y="815"/>
                  <a:pt x="1657" y="815"/>
                </a:cubicBezTo>
                <a:cubicBezTo>
                  <a:pt x="1662" y="815"/>
                  <a:pt x="1666" y="812"/>
                  <a:pt x="1666" y="807"/>
                </a:cubicBezTo>
                <a:close/>
                <a:moveTo>
                  <a:pt x="1691" y="807"/>
                </a:moveTo>
                <a:cubicBezTo>
                  <a:pt x="1691" y="802"/>
                  <a:pt x="1687" y="798"/>
                  <a:pt x="1683" y="798"/>
                </a:cubicBezTo>
                <a:cubicBezTo>
                  <a:pt x="1678" y="798"/>
                  <a:pt x="1674" y="802"/>
                  <a:pt x="1674" y="807"/>
                </a:cubicBezTo>
                <a:cubicBezTo>
                  <a:pt x="1674" y="812"/>
                  <a:pt x="1678" y="815"/>
                  <a:pt x="1683" y="815"/>
                </a:cubicBezTo>
                <a:cubicBezTo>
                  <a:pt x="1687" y="815"/>
                  <a:pt x="1691" y="812"/>
                  <a:pt x="1691" y="807"/>
                </a:cubicBezTo>
                <a:close/>
                <a:moveTo>
                  <a:pt x="1717" y="807"/>
                </a:moveTo>
                <a:cubicBezTo>
                  <a:pt x="1717" y="802"/>
                  <a:pt x="1713" y="798"/>
                  <a:pt x="1708" y="798"/>
                </a:cubicBezTo>
                <a:cubicBezTo>
                  <a:pt x="1704" y="798"/>
                  <a:pt x="1700" y="802"/>
                  <a:pt x="1700" y="807"/>
                </a:cubicBezTo>
                <a:cubicBezTo>
                  <a:pt x="1700" y="812"/>
                  <a:pt x="1704" y="815"/>
                  <a:pt x="1708" y="815"/>
                </a:cubicBezTo>
                <a:cubicBezTo>
                  <a:pt x="1713" y="815"/>
                  <a:pt x="1717" y="812"/>
                  <a:pt x="1717" y="807"/>
                </a:cubicBezTo>
                <a:close/>
                <a:moveTo>
                  <a:pt x="1743" y="807"/>
                </a:moveTo>
                <a:cubicBezTo>
                  <a:pt x="1743" y="802"/>
                  <a:pt x="1739" y="798"/>
                  <a:pt x="1734" y="798"/>
                </a:cubicBezTo>
                <a:cubicBezTo>
                  <a:pt x="1730" y="798"/>
                  <a:pt x="1726" y="802"/>
                  <a:pt x="1726" y="807"/>
                </a:cubicBezTo>
                <a:cubicBezTo>
                  <a:pt x="1726" y="812"/>
                  <a:pt x="1730" y="815"/>
                  <a:pt x="1734" y="815"/>
                </a:cubicBezTo>
                <a:cubicBezTo>
                  <a:pt x="1739" y="815"/>
                  <a:pt x="1743" y="812"/>
                  <a:pt x="1743" y="807"/>
                </a:cubicBezTo>
                <a:close/>
                <a:moveTo>
                  <a:pt x="1769" y="807"/>
                </a:moveTo>
                <a:cubicBezTo>
                  <a:pt x="1769" y="802"/>
                  <a:pt x="1765" y="798"/>
                  <a:pt x="1760" y="798"/>
                </a:cubicBezTo>
                <a:cubicBezTo>
                  <a:pt x="1755" y="798"/>
                  <a:pt x="1751" y="802"/>
                  <a:pt x="1751" y="807"/>
                </a:cubicBezTo>
                <a:cubicBezTo>
                  <a:pt x="1751" y="812"/>
                  <a:pt x="1755" y="815"/>
                  <a:pt x="1760" y="815"/>
                </a:cubicBezTo>
                <a:cubicBezTo>
                  <a:pt x="1765" y="815"/>
                  <a:pt x="1769" y="812"/>
                  <a:pt x="1769" y="807"/>
                </a:cubicBezTo>
                <a:close/>
                <a:moveTo>
                  <a:pt x="1794" y="807"/>
                </a:moveTo>
                <a:cubicBezTo>
                  <a:pt x="1794" y="802"/>
                  <a:pt x="1791" y="798"/>
                  <a:pt x="1786" y="798"/>
                </a:cubicBezTo>
                <a:cubicBezTo>
                  <a:pt x="1781" y="798"/>
                  <a:pt x="1777" y="802"/>
                  <a:pt x="1777" y="807"/>
                </a:cubicBezTo>
                <a:cubicBezTo>
                  <a:pt x="1777" y="812"/>
                  <a:pt x="1781" y="815"/>
                  <a:pt x="1786" y="815"/>
                </a:cubicBezTo>
                <a:cubicBezTo>
                  <a:pt x="1791" y="815"/>
                  <a:pt x="1794" y="812"/>
                  <a:pt x="1794" y="807"/>
                </a:cubicBezTo>
                <a:close/>
                <a:moveTo>
                  <a:pt x="1820" y="807"/>
                </a:moveTo>
                <a:cubicBezTo>
                  <a:pt x="1820" y="802"/>
                  <a:pt x="1816" y="798"/>
                  <a:pt x="1812" y="798"/>
                </a:cubicBezTo>
                <a:cubicBezTo>
                  <a:pt x="1807" y="798"/>
                  <a:pt x="1803" y="802"/>
                  <a:pt x="1803" y="807"/>
                </a:cubicBezTo>
                <a:cubicBezTo>
                  <a:pt x="1803" y="812"/>
                  <a:pt x="1807" y="815"/>
                  <a:pt x="1812" y="815"/>
                </a:cubicBezTo>
                <a:cubicBezTo>
                  <a:pt x="1816" y="815"/>
                  <a:pt x="1820" y="812"/>
                  <a:pt x="1820" y="807"/>
                </a:cubicBezTo>
                <a:close/>
                <a:moveTo>
                  <a:pt x="1846" y="807"/>
                </a:moveTo>
                <a:cubicBezTo>
                  <a:pt x="1846" y="802"/>
                  <a:pt x="1842" y="798"/>
                  <a:pt x="1837" y="798"/>
                </a:cubicBezTo>
                <a:cubicBezTo>
                  <a:pt x="1833" y="798"/>
                  <a:pt x="1829" y="802"/>
                  <a:pt x="1829" y="807"/>
                </a:cubicBezTo>
                <a:cubicBezTo>
                  <a:pt x="1829" y="812"/>
                  <a:pt x="1833" y="815"/>
                  <a:pt x="1837" y="815"/>
                </a:cubicBezTo>
                <a:cubicBezTo>
                  <a:pt x="1842" y="815"/>
                  <a:pt x="1846" y="812"/>
                  <a:pt x="1846" y="807"/>
                </a:cubicBezTo>
                <a:close/>
                <a:moveTo>
                  <a:pt x="1872" y="807"/>
                </a:moveTo>
                <a:cubicBezTo>
                  <a:pt x="1872" y="802"/>
                  <a:pt x="1868" y="798"/>
                  <a:pt x="1863" y="798"/>
                </a:cubicBezTo>
                <a:cubicBezTo>
                  <a:pt x="1858" y="798"/>
                  <a:pt x="1854" y="802"/>
                  <a:pt x="1854" y="807"/>
                </a:cubicBezTo>
                <a:cubicBezTo>
                  <a:pt x="1854" y="812"/>
                  <a:pt x="1858" y="815"/>
                  <a:pt x="1863" y="815"/>
                </a:cubicBezTo>
                <a:cubicBezTo>
                  <a:pt x="1868" y="815"/>
                  <a:pt x="1872" y="812"/>
                  <a:pt x="1872" y="807"/>
                </a:cubicBezTo>
                <a:close/>
                <a:moveTo>
                  <a:pt x="1897" y="807"/>
                </a:moveTo>
                <a:cubicBezTo>
                  <a:pt x="1897" y="802"/>
                  <a:pt x="1894" y="798"/>
                  <a:pt x="1889" y="798"/>
                </a:cubicBezTo>
                <a:cubicBezTo>
                  <a:pt x="1884" y="798"/>
                  <a:pt x="1880" y="802"/>
                  <a:pt x="1880" y="807"/>
                </a:cubicBezTo>
                <a:cubicBezTo>
                  <a:pt x="1880" y="812"/>
                  <a:pt x="1884" y="815"/>
                  <a:pt x="1889" y="815"/>
                </a:cubicBezTo>
                <a:cubicBezTo>
                  <a:pt x="1894" y="815"/>
                  <a:pt x="1897" y="812"/>
                  <a:pt x="1897" y="807"/>
                </a:cubicBezTo>
                <a:close/>
                <a:moveTo>
                  <a:pt x="1923" y="807"/>
                </a:moveTo>
                <a:cubicBezTo>
                  <a:pt x="1923" y="802"/>
                  <a:pt x="1919" y="798"/>
                  <a:pt x="1915" y="798"/>
                </a:cubicBezTo>
                <a:cubicBezTo>
                  <a:pt x="1910" y="798"/>
                  <a:pt x="1906" y="802"/>
                  <a:pt x="1906" y="807"/>
                </a:cubicBezTo>
                <a:cubicBezTo>
                  <a:pt x="1906" y="812"/>
                  <a:pt x="1910" y="815"/>
                  <a:pt x="1915" y="815"/>
                </a:cubicBezTo>
                <a:cubicBezTo>
                  <a:pt x="1919" y="815"/>
                  <a:pt x="1923" y="812"/>
                  <a:pt x="1923" y="807"/>
                </a:cubicBezTo>
                <a:close/>
                <a:moveTo>
                  <a:pt x="1949" y="807"/>
                </a:moveTo>
                <a:cubicBezTo>
                  <a:pt x="1949" y="802"/>
                  <a:pt x="1945" y="798"/>
                  <a:pt x="1940" y="798"/>
                </a:cubicBezTo>
                <a:cubicBezTo>
                  <a:pt x="1936" y="798"/>
                  <a:pt x="1932" y="802"/>
                  <a:pt x="1932" y="807"/>
                </a:cubicBezTo>
                <a:cubicBezTo>
                  <a:pt x="1932" y="812"/>
                  <a:pt x="1936" y="815"/>
                  <a:pt x="1940" y="815"/>
                </a:cubicBezTo>
                <a:cubicBezTo>
                  <a:pt x="1945" y="815"/>
                  <a:pt x="1949" y="812"/>
                  <a:pt x="1949" y="807"/>
                </a:cubicBezTo>
                <a:close/>
                <a:moveTo>
                  <a:pt x="1975" y="807"/>
                </a:moveTo>
                <a:cubicBezTo>
                  <a:pt x="1975" y="802"/>
                  <a:pt x="1971" y="798"/>
                  <a:pt x="1966" y="798"/>
                </a:cubicBezTo>
                <a:cubicBezTo>
                  <a:pt x="1961" y="798"/>
                  <a:pt x="1957" y="802"/>
                  <a:pt x="1957" y="807"/>
                </a:cubicBezTo>
                <a:cubicBezTo>
                  <a:pt x="1957" y="812"/>
                  <a:pt x="1961" y="815"/>
                  <a:pt x="1966" y="815"/>
                </a:cubicBezTo>
                <a:cubicBezTo>
                  <a:pt x="1971" y="815"/>
                  <a:pt x="1975" y="812"/>
                  <a:pt x="1975" y="807"/>
                </a:cubicBezTo>
                <a:close/>
                <a:moveTo>
                  <a:pt x="2000" y="807"/>
                </a:moveTo>
                <a:cubicBezTo>
                  <a:pt x="2000" y="802"/>
                  <a:pt x="1997" y="798"/>
                  <a:pt x="1992" y="798"/>
                </a:cubicBezTo>
                <a:cubicBezTo>
                  <a:pt x="1987" y="798"/>
                  <a:pt x="1983" y="802"/>
                  <a:pt x="1983" y="807"/>
                </a:cubicBezTo>
                <a:cubicBezTo>
                  <a:pt x="1983" y="812"/>
                  <a:pt x="1987" y="815"/>
                  <a:pt x="1992" y="815"/>
                </a:cubicBezTo>
                <a:cubicBezTo>
                  <a:pt x="1997" y="815"/>
                  <a:pt x="2000" y="812"/>
                  <a:pt x="2000" y="807"/>
                </a:cubicBezTo>
                <a:close/>
                <a:moveTo>
                  <a:pt x="2026" y="807"/>
                </a:moveTo>
                <a:cubicBezTo>
                  <a:pt x="2026" y="802"/>
                  <a:pt x="2022" y="798"/>
                  <a:pt x="2018" y="798"/>
                </a:cubicBezTo>
                <a:cubicBezTo>
                  <a:pt x="2013" y="798"/>
                  <a:pt x="2009" y="802"/>
                  <a:pt x="2009" y="807"/>
                </a:cubicBezTo>
                <a:cubicBezTo>
                  <a:pt x="2009" y="812"/>
                  <a:pt x="2013" y="815"/>
                  <a:pt x="2018" y="815"/>
                </a:cubicBezTo>
                <a:cubicBezTo>
                  <a:pt x="2022" y="815"/>
                  <a:pt x="2026" y="812"/>
                  <a:pt x="2026" y="807"/>
                </a:cubicBezTo>
                <a:close/>
                <a:moveTo>
                  <a:pt x="2052" y="807"/>
                </a:moveTo>
                <a:cubicBezTo>
                  <a:pt x="2052" y="802"/>
                  <a:pt x="2048" y="798"/>
                  <a:pt x="2043" y="798"/>
                </a:cubicBezTo>
                <a:cubicBezTo>
                  <a:pt x="2039" y="798"/>
                  <a:pt x="2035" y="802"/>
                  <a:pt x="2035" y="807"/>
                </a:cubicBezTo>
                <a:cubicBezTo>
                  <a:pt x="2035" y="812"/>
                  <a:pt x="2039" y="815"/>
                  <a:pt x="2043" y="815"/>
                </a:cubicBezTo>
                <a:cubicBezTo>
                  <a:pt x="2048" y="815"/>
                  <a:pt x="2052" y="812"/>
                  <a:pt x="2052" y="807"/>
                </a:cubicBezTo>
                <a:close/>
                <a:moveTo>
                  <a:pt x="2078" y="807"/>
                </a:moveTo>
                <a:cubicBezTo>
                  <a:pt x="2078" y="802"/>
                  <a:pt x="2074" y="798"/>
                  <a:pt x="2069" y="798"/>
                </a:cubicBezTo>
                <a:cubicBezTo>
                  <a:pt x="2064" y="798"/>
                  <a:pt x="2061" y="802"/>
                  <a:pt x="2061" y="807"/>
                </a:cubicBezTo>
                <a:cubicBezTo>
                  <a:pt x="2061" y="812"/>
                  <a:pt x="2064" y="815"/>
                  <a:pt x="2069" y="815"/>
                </a:cubicBezTo>
                <a:cubicBezTo>
                  <a:pt x="2074" y="815"/>
                  <a:pt x="2078" y="812"/>
                  <a:pt x="2078" y="807"/>
                </a:cubicBezTo>
                <a:close/>
                <a:moveTo>
                  <a:pt x="2103" y="807"/>
                </a:moveTo>
                <a:cubicBezTo>
                  <a:pt x="2103" y="802"/>
                  <a:pt x="2100" y="798"/>
                  <a:pt x="2095" y="798"/>
                </a:cubicBezTo>
                <a:cubicBezTo>
                  <a:pt x="2090" y="798"/>
                  <a:pt x="2086" y="802"/>
                  <a:pt x="2086" y="807"/>
                </a:cubicBezTo>
                <a:cubicBezTo>
                  <a:pt x="2086" y="812"/>
                  <a:pt x="2090" y="815"/>
                  <a:pt x="2095" y="815"/>
                </a:cubicBezTo>
                <a:cubicBezTo>
                  <a:pt x="2100" y="815"/>
                  <a:pt x="2103" y="812"/>
                  <a:pt x="2103" y="807"/>
                </a:cubicBezTo>
                <a:close/>
                <a:moveTo>
                  <a:pt x="2129" y="807"/>
                </a:moveTo>
                <a:cubicBezTo>
                  <a:pt x="2129" y="802"/>
                  <a:pt x="2125" y="798"/>
                  <a:pt x="2121" y="798"/>
                </a:cubicBezTo>
                <a:cubicBezTo>
                  <a:pt x="2116" y="798"/>
                  <a:pt x="2112" y="802"/>
                  <a:pt x="2112" y="807"/>
                </a:cubicBezTo>
                <a:cubicBezTo>
                  <a:pt x="2112" y="812"/>
                  <a:pt x="2116" y="815"/>
                  <a:pt x="2121" y="815"/>
                </a:cubicBezTo>
                <a:cubicBezTo>
                  <a:pt x="2125" y="815"/>
                  <a:pt x="2129" y="812"/>
                  <a:pt x="2129" y="807"/>
                </a:cubicBezTo>
                <a:close/>
                <a:moveTo>
                  <a:pt x="2155" y="807"/>
                </a:moveTo>
                <a:cubicBezTo>
                  <a:pt x="2155" y="802"/>
                  <a:pt x="2151" y="798"/>
                  <a:pt x="2146" y="798"/>
                </a:cubicBezTo>
                <a:cubicBezTo>
                  <a:pt x="2142" y="798"/>
                  <a:pt x="2138" y="802"/>
                  <a:pt x="2138" y="807"/>
                </a:cubicBezTo>
                <a:cubicBezTo>
                  <a:pt x="2138" y="812"/>
                  <a:pt x="2142" y="815"/>
                  <a:pt x="2146" y="815"/>
                </a:cubicBezTo>
                <a:cubicBezTo>
                  <a:pt x="2151" y="815"/>
                  <a:pt x="2155" y="812"/>
                  <a:pt x="2155" y="807"/>
                </a:cubicBezTo>
                <a:close/>
                <a:moveTo>
                  <a:pt x="2181" y="807"/>
                </a:moveTo>
                <a:cubicBezTo>
                  <a:pt x="2181" y="802"/>
                  <a:pt x="2177" y="798"/>
                  <a:pt x="2172" y="798"/>
                </a:cubicBezTo>
                <a:cubicBezTo>
                  <a:pt x="2167" y="798"/>
                  <a:pt x="2164" y="802"/>
                  <a:pt x="2164" y="807"/>
                </a:cubicBezTo>
                <a:cubicBezTo>
                  <a:pt x="2164" y="812"/>
                  <a:pt x="2167" y="815"/>
                  <a:pt x="2172" y="815"/>
                </a:cubicBezTo>
                <a:cubicBezTo>
                  <a:pt x="2177" y="815"/>
                  <a:pt x="2181" y="812"/>
                  <a:pt x="2181" y="807"/>
                </a:cubicBezTo>
                <a:close/>
                <a:moveTo>
                  <a:pt x="429" y="833"/>
                </a:moveTo>
                <a:cubicBezTo>
                  <a:pt x="429" y="828"/>
                  <a:pt x="425" y="824"/>
                  <a:pt x="421" y="824"/>
                </a:cubicBezTo>
                <a:cubicBezTo>
                  <a:pt x="416" y="824"/>
                  <a:pt x="412" y="828"/>
                  <a:pt x="412" y="833"/>
                </a:cubicBezTo>
                <a:cubicBezTo>
                  <a:pt x="412" y="837"/>
                  <a:pt x="416" y="841"/>
                  <a:pt x="421" y="841"/>
                </a:cubicBezTo>
                <a:cubicBezTo>
                  <a:pt x="425" y="841"/>
                  <a:pt x="429" y="837"/>
                  <a:pt x="429" y="833"/>
                </a:cubicBezTo>
                <a:close/>
                <a:moveTo>
                  <a:pt x="455" y="833"/>
                </a:moveTo>
                <a:cubicBezTo>
                  <a:pt x="455" y="828"/>
                  <a:pt x="451" y="824"/>
                  <a:pt x="446" y="824"/>
                </a:cubicBezTo>
                <a:cubicBezTo>
                  <a:pt x="442" y="824"/>
                  <a:pt x="438" y="828"/>
                  <a:pt x="438" y="833"/>
                </a:cubicBezTo>
                <a:cubicBezTo>
                  <a:pt x="438" y="837"/>
                  <a:pt x="442" y="841"/>
                  <a:pt x="446" y="841"/>
                </a:cubicBezTo>
                <a:cubicBezTo>
                  <a:pt x="451" y="841"/>
                  <a:pt x="455" y="837"/>
                  <a:pt x="455" y="833"/>
                </a:cubicBezTo>
                <a:close/>
                <a:moveTo>
                  <a:pt x="481" y="833"/>
                </a:moveTo>
                <a:cubicBezTo>
                  <a:pt x="481" y="828"/>
                  <a:pt x="477" y="824"/>
                  <a:pt x="472" y="824"/>
                </a:cubicBezTo>
                <a:cubicBezTo>
                  <a:pt x="467" y="824"/>
                  <a:pt x="463" y="828"/>
                  <a:pt x="463" y="833"/>
                </a:cubicBezTo>
                <a:cubicBezTo>
                  <a:pt x="463" y="837"/>
                  <a:pt x="467" y="841"/>
                  <a:pt x="472" y="841"/>
                </a:cubicBezTo>
                <a:cubicBezTo>
                  <a:pt x="477" y="841"/>
                  <a:pt x="481" y="837"/>
                  <a:pt x="481" y="833"/>
                </a:cubicBezTo>
                <a:close/>
                <a:moveTo>
                  <a:pt x="506" y="833"/>
                </a:moveTo>
                <a:cubicBezTo>
                  <a:pt x="506" y="828"/>
                  <a:pt x="503" y="824"/>
                  <a:pt x="498" y="824"/>
                </a:cubicBezTo>
                <a:cubicBezTo>
                  <a:pt x="493" y="824"/>
                  <a:pt x="489" y="828"/>
                  <a:pt x="489" y="833"/>
                </a:cubicBezTo>
                <a:cubicBezTo>
                  <a:pt x="489" y="837"/>
                  <a:pt x="493" y="841"/>
                  <a:pt x="498" y="841"/>
                </a:cubicBezTo>
                <a:cubicBezTo>
                  <a:pt x="503" y="841"/>
                  <a:pt x="506" y="837"/>
                  <a:pt x="506" y="833"/>
                </a:cubicBezTo>
                <a:close/>
                <a:moveTo>
                  <a:pt x="532" y="833"/>
                </a:moveTo>
                <a:cubicBezTo>
                  <a:pt x="532" y="828"/>
                  <a:pt x="528" y="824"/>
                  <a:pt x="524" y="824"/>
                </a:cubicBezTo>
                <a:cubicBezTo>
                  <a:pt x="519" y="824"/>
                  <a:pt x="515" y="828"/>
                  <a:pt x="515" y="833"/>
                </a:cubicBezTo>
                <a:cubicBezTo>
                  <a:pt x="515" y="837"/>
                  <a:pt x="519" y="841"/>
                  <a:pt x="524" y="841"/>
                </a:cubicBezTo>
                <a:cubicBezTo>
                  <a:pt x="528" y="841"/>
                  <a:pt x="532" y="837"/>
                  <a:pt x="532" y="833"/>
                </a:cubicBezTo>
                <a:close/>
                <a:moveTo>
                  <a:pt x="635" y="833"/>
                </a:moveTo>
                <a:cubicBezTo>
                  <a:pt x="635" y="828"/>
                  <a:pt x="631" y="824"/>
                  <a:pt x="627" y="824"/>
                </a:cubicBezTo>
                <a:cubicBezTo>
                  <a:pt x="622" y="824"/>
                  <a:pt x="618" y="828"/>
                  <a:pt x="618" y="833"/>
                </a:cubicBezTo>
                <a:cubicBezTo>
                  <a:pt x="618" y="837"/>
                  <a:pt x="622" y="841"/>
                  <a:pt x="627" y="841"/>
                </a:cubicBezTo>
                <a:cubicBezTo>
                  <a:pt x="631" y="841"/>
                  <a:pt x="635" y="837"/>
                  <a:pt x="635" y="833"/>
                </a:cubicBezTo>
                <a:close/>
                <a:moveTo>
                  <a:pt x="1202" y="833"/>
                </a:moveTo>
                <a:cubicBezTo>
                  <a:pt x="1202" y="828"/>
                  <a:pt x="1198" y="824"/>
                  <a:pt x="1193" y="824"/>
                </a:cubicBezTo>
                <a:cubicBezTo>
                  <a:pt x="1189" y="824"/>
                  <a:pt x="1185" y="828"/>
                  <a:pt x="1185" y="833"/>
                </a:cubicBezTo>
                <a:cubicBezTo>
                  <a:pt x="1185" y="837"/>
                  <a:pt x="1189" y="841"/>
                  <a:pt x="1193" y="841"/>
                </a:cubicBezTo>
                <a:cubicBezTo>
                  <a:pt x="1198" y="841"/>
                  <a:pt x="1202" y="837"/>
                  <a:pt x="1202" y="833"/>
                </a:cubicBezTo>
                <a:close/>
                <a:moveTo>
                  <a:pt x="1228" y="833"/>
                </a:moveTo>
                <a:cubicBezTo>
                  <a:pt x="1228" y="828"/>
                  <a:pt x="1224" y="824"/>
                  <a:pt x="1219" y="824"/>
                </a:cubicBezTo>
                <a:cubicBezTo>
                  <a:pt x="1214" y="824"/>
                  <a:pt x="1210" y="828"/>
                  <a:pt x="1210" y="833"/>
                </a:cubicBezTo>
                <a:cubicBezTo>
                  <a:pt x="1210" y="837"/>
                  <a:pt x="1214" y="841"/>
                  <a:pt x="1219" y="841"/>
                </a:cubicBezTo>
                <a:cubicBezTo>
                  <a:pt x="1224" y="841"/>
                  <a:pt x="1228" y="837"/>
                  <a:pt x="1228" y="833"/>
                </a:cubicBezTo>
                <a:close/>
                <a:moveTo>
                  <a:pt x="1253" y="833"/>
                </a:moveTo>
                <a:cubicBezTo>
                  <a:pt x="1253" y="828"/>
                  <a:pt x="1250" y="824"/>
                  <a:pt x="1245" y="824"/>
                </a:cubicBezTo>
                <a:cubicBezTo>
                  <a:pt x="1240" y="824"/>
                  <a:pt x="1236" y="828"/>
                  <a:pt x="1236" y="833"/>
                </a:cubicBezTo>
                <a:cubicBezTo>
                  <a:pt x="1236" y="837"/>
                  <a:pt x="1240" y="841"/>
                  <a:pt x="1245" y="841"/>
                </a:cubicBezTo>
                <a:cubicBezTo>
                  <a:pt x="1250" y="841"/>
                  <a:pt x="1253" y="837"/>
                  <a:pt x="1253" y="833"/>
                </a:cubicBezTo>
                <a:close/>
                <a:moveTo>
                  <a:pt x="1279" y="833"/>
                </a:moveTo>
                <a:cubicBezTo>
                  <a:pt x="1279" y="828"/>
                  <a:pt x="1275" y="824"/>
                  <a:pt x="1271" y="824"/>
                </a:cubicBezTo>
                <a:cubicBezTo>
                  <a:pt x="1266" y="824"/>
                  <a:pt x="1262" y="828"/>
                  <a:pt x="1262" y="833"/>
                </a:cubicBezTo>
                <a:cubicBezTo>
                  <a:pt x="1262" y="837"/>
                  <a:pt x="1266" y="841"/>
                  <a:pt x="1271" y="841"/>
                </a:cubicBezTo>
                <a:cubicBezTo>
                  <a:pt x="1275" y="841"/>
                  <a:pt x="1279" y="837"/>
                  <a:pt x="1279" y="833"/>
                </a:cubicBezTo>
                <a:close/>
                <a:moveTo>
                  <a:pt x="1305" y="833"/>
                </a:moveTo>
                <a:cubicBezTo>
                  <a:pt x="1305" y="828"/>
                  <a:pt x="1301" y="824"/>
                  <a:pt x="1296" y="824"/>
                </a:cubicBezTo>
                <a:cubicBezTo>
                  <a:pt x="1292" y="824"/>
                  <a:pt x="1288" y="828"/>
                  <a:pt x="1288" y="833"/>
                </a:cubicBezTo>
                <a:cubicBezTo>
                  <a:pt x="1288" y="837"/>
                  <a:pt x="1292" y="841"/>
                  <a:pt x="1296" y="841"/>
                </a:cubicBezTo>
                <a:cubicBezTo>
                  <a:pt x="1301" y="841"/>
                  <a:pt x="1305" y="837"/>
                  <a:pt x="1305" y="833"/>
                </a:cubicBezTo>
                <a:close/>
                <a:moveTo>
                  <a:pt x="1331" y="833"/>
                </a:moveTo>
                <a:cubicBezTo>
                  <a:pt x="1331" y="828"/>
                  <a:pt x="1327" y="824"/>
                  <a:pt x="1322" y="824"/>
                </a:cubicBezTo>
                <a:cubicBezTo>
                  <a:pt x="1317" y="824"/>
                  <a:pt x="1314" y="828"/>
                  <a:pt x="1314" y="833"/>
                </a:cubicBezTo>
                <a:cubicBezTo>
                  <a:pt x="1314" y="837"/>
                  <a:pt x="1317" y="841"/>
                  <a:pt x="1322" y="841"/>
                </a:cubicBezTo>
                <a:cubicBezTo>
                  <a:pt x="1327" y="841"/>
                  <a:pt x="1331" y="837"/>
                  <a:pt x="1331" y="833"/>
                </a:cubicBezTo>
                <a:close/>
                <a:moveTo>
                  <a:pt x="1356" y="833"/>
                </a:moveTo>
                <a:cubicBezTo>
                  <a:pt x="1356" y="828"/>
                  <a:pt x="1353" y="824"/>
                  <a:pt x="1348" y="824"/>
                </a:cubicBezTo>
                <a:cubicBezTo>
                  <a:pt x="1343" y="824"/>
                  <a:pt x="1339" y="828"/>
                  <a:pt x="1339" y="833"/>
                </a:cubicBezTo>
                <a:cubicBezTo>
                  <a:pt x="1339" y="837"/>
                  <a:pt x="1343" y="841"/>
                  <a:pt x="1348" y="841"/>
                </a:cubicBezTo>
                <a:cubicBezTo>
                  <a:pt x="1353" y="841"/>
                  <a:pt x="1356" y="837"/>
                  <a:pt x="1356" y="833"/>
                </a:cubicBezTo>
                <a:close/>
                <a:moveTo>
                  <a:pt x="1382" y="833"/>
                </a:moveTo>
                <a:cubicBezTo>
                  <a:pt x="1382" y="828"/>
                  <a:pt x="1378" y="824"/>
                  <a:pt x="1374" y="824"/>
                </a:cubicBezTo>
                <a:cubicBezTo>
                  <a:pt x="1369" y="824"/>
                  <a:pt x="1365" y="828"/>
                  <a:pt x="1365" y="833"/>
                </a:cubicBezTo>
                <a:cubicBezTo>
                  <a:pt x="1365" y="837"/>
                  <a:pt x="1369" y="841"/>
                  <a:pt x="1374" y="841"/>
                </a:cubicBezTo>
                <a:cubicBezTo>
                  <a:pt x="1378" y="841"/>
                  <a:pt x="1382" y="837"/>
                  <a:pt x="1382" y="833"/>
                </a:cubicBezTo>
                <a:close/>
                <a:moveTo>
                  <a:pt x="1408" y="833"/>
                </a:moveTo>
                <a:cubicBezTo>
                  <a:pt x="1408" y="828"/>
                  <a:pt x="1404" y="824"/>
                  <a:pt x="1399" y="824"/>
                </a:cubicBezTo>
                <a:cubicBezTo>
                  <a:pt x="1395" y="824"/>
                  <a:pt x="1391" y="828"/>
                  <a:pt x="1391" y="833"/>
                </a:cubicBezTo>
                <a:cubicBezTo>
                  <a:pt x="1391" y="837"/>
                  <a:pt x="1395" y="841"/>
                  <a:pt x="1399" y="841"/>
                </a:cubicBezTo>
                <a:cubicBezTo>
                  <a:pt x="1404" y="841"/>
                  <a:pt x="1408" y="837"/>
                  <a:pt x="1408" y="833"/>
                </a:cubicBezTo>
                <a:close/>
                <a:moveTo>
                  <a:pt x="1434" y="833"/>
                </a:moveTo>
                <a:cubicBezTo>
                  <a:pt x="1434" y="828"/>
                  <a:pt x="1430" y="824"/>
                  <a:pt x="1425" y="824"/>
                </a:cubicBezTo>
                <a:cubicBezTo>
                  <a:pt x="1420" y="824"/>
                  <a:pt x="1417" y="828"/>
                  <a:pt x="1417" y="833"/>
                </a:cubicBezTo>
                <a:cubicBezTo>
                  <a:pt x="1417" y="837"/>
                  <a:pt x="1420" y="841"/>
                  <a:pt x="1425" y="841"/>
                </a:cubicBezTo>
                <a:cubicBezTo>
                  <a:pt x="1430" y="841"/>
                  <a:pt x="1434" y="837"/>
                  <a:pt x="1434" y="833"/>
                </a:cubicBezTo>
                <a:close/>
                <a:moveTo>
                  <a:pt x="1459" y="833"/>
                </a:moveTo>
                <a:cubicBezTo>
                  <a:pt x="1459" y="828"/>
                  <a:pt x="1456" y="824"/>
                  <a:pt x="1451" y="824"/>
                </a:cubicBezTo>
                <a:cubicBezTo>
                  <a:pt x="1446" y="824"/>
                  <a:pt x="1442" y="828"/>
                  <a:pt x="1442" y="833"/>
                </a:cubicBezTo>
                <a:cubicBezTo>
                  <a:pt x="1442" y="837"/>
                  <a:pt x="1446" y="841"/>
                  <a:pt x="1451" y="841"/>
                </a:cubicBezTo>
                <a:cubicBezTo>
                  <a:pt x="1456" y="841"/>
                  <a:pt x="1459" y="837"/>
                  <a:pt x="1459" y="833"/>
                </a:cubicBezTo>
                <a:close/>
                <a:moveTo>
                  <a:pt x="1485" y="833"/>
                </a:moveTo>
                <a:cubicBezTo>
                  <a:pt x="1485" y="828"/>
                  <a:pt x="1481" y="824"/>
                  <a:pt x="1477" y="824"/>
                </a:cubicBezTo>
                <a:cubicBezTo>
                  <a:pt x="1472" y="824"/>
                  <a:pt x="1468" y="828"/>
                  <a:pt x="1468" y="833"/>
                </a:cubicBezTo>
                <a:cubicBezTo>
                  <a:pt x="1468" y="837"/>
                  <a:pt x="1472" y="841"/>
                  <a:pt x="1477" y="841"/>
                </a:cubicBezTo>
                <a:cubicBezTo>
                  <a:pt x="1481" y="841"/>
                  <a:pt x="1485" y="837"/>
                  <a:pt x="1485" y="833"/>
                </a:cubicBezTo>
                <a:close/>
                <a:moveTo>
                  <a:pt x="1511" y="833"/>
                </a:moveTo>
                <a:cubicBezTo>
                  <a:pt x="1511" y="828"/>
                  <a:pt x="1507" y="824"/>
                  <a:pt x="1502" y="824"/>
                </a:cubicBezTo>
                <a:cubicBezTo>
                  <a:pt x="1498" y="824"/>
                  <a:pt x="1494" y="828"/>
                  <a:pt x="1494" y="833"/>
                </a:cubicBezTo>
                <a:cubicBezTo>
                  <a:pt x="1494" y="837"/>
                  <a:pt x="1498" y="841"/>
                  <a:pt x="1502" y="841"/>
                </a:cubicBezTo>
                <a:cubicBezTo>
                  <a:pt x="1507" y="841"/>
                  <a:pt x="1511" y="837"/>
                  <a:pt x="1511" y="833"/>
                </a:cubicBezTo>
                <a:close/>
                <a:moveTo>
                  <a:pt x="1563" y="833"/>
                </a:moveTo>
                <a:cubicBezTo>
                  <a:pt x="1563" y="828"/>
                  <a:pt x="1559" y="824"/>
                  <a:pt x="1554" y="824"/>
                </a:cubicBezTo>
                <a:cubicBezTo>
                  <a:pt x="1549" y="824"/>
                  <a:pt x="1545" y="828"/>
                  <a:pt x="1545" y="833"/>
                </a:cubicBezTo>
                <a:cubicBezTo>
                  <a:pt x="1545" y="837"/>
                  <a:pt x="1549" y="841"/>
                  <a:pt x="1554" y="841"/>
                </a:cubicBezTo>
                <a:cubicBezTo>
                  <a:pt x="1559" y="841"/>
                  <a:pt x="1563" y="837"/>
                  <a:pt x="1563" y="833"/>
                </a:cubicBezTo>
                <a:close/>
                <a:moveTo>
                  <a:pt x="1588" y="833"/>
                </a:moveTo>
                <a:cubicBezTo>
                  <a:pt x="1588" y="828"/>
                  <a:pt x="1584" y="824"/>
                  <a:pt x="1580" y="824"/>
                </a:cubicBezTo>
                <a:cubicBezTo>
                  <a:pt x="1575" y="824"/>
                  <a:pt x="1571" y="828"/>
                  <a:pt x="1571" y="833"/>
                </a:cubicBezTo>
                <a:cubicBezTo>
                  <a:pt x="1571" y="837"/>
                  <a:pt x="1575" y="841"/>
                  <a:pt x="1580" y="841"/>
                </a:cubicBezTo>
                <a:cubicBezTo>
                  <a:pt x="1584" y="841"/>
                  <a:pt x="1588" y="837"/>
                  <a:pt x="1588" y="833"/>
                </a:cubicBezTo>
                <a:close/>
                <a:moveTo>
                  <a:pt x="1614" y="833"/>
                </a:moveTo>
                <a:cubicBezTo>
                  <a:pt x="1614" y="828"/>
                  <a:pt x="1610" y="824"/>
                  <a:pt x="1605" y="824"/>
                </a:cubicBezTo>
                <a:cubicBezTo>
                  <a:pt x="1601" y="824"/>
                  <a:pt x="1597" y="828"/>
                  <a:pt x="1597" y="833"/>
                </a:cubicBezTo>
                <a:cubicBezTo>
                  <a:pt x="1597" y="837"/>
                  <a:pt x="1601" y="841"/>
                  <a:pt x="1605" y="841"/>
                </a:cubicBezTo>
                <a:cubicBezTo>
                  <a:pt x="1610" y="841"/>
                  <a:pt x="1614" y="837"/>
                  <a:pt x="1614" y="833"/>
                </a:cubicBezTo>
                <a:close/>
                <a:moveTo>
                  <a:pt x="1640" y="833"/>
                </a:moveTo>
                <a:cubicBezTo>
                  <a:pt x="1640" y="828"/>
                  <a:pt x="1636" y="824"/>
                  <a:pt x="1631" y="824"/>
                </a:cubicBezTo>
                <a:cubicBezTo>
                  <a:pt x="1626" y="824"/>
                  <a:pt x="1623" y="828"/>
                  <a:pt x="1623" y="833"/>
                </a:cubicBezTo>
                <a:cubicBezTo>
                  <a:pt x="1623" y="837"/>
                  <a:pt x="1626" y="841"/>
                  <a:pt x="1631" y="841"/>
                </a:cubicBezTo>
                <a:cubicBezTo>
                  <a:pt x="1636" y="841"/>
                  <a:pt x="1640" y="837"/>
                  <a:pt x="1640" y="833"/>
                </a:cubicBezTo>
                <a:close/>
                <a:moveTo>
                  <a:pt x="1691" y="833"/>
                </a:moveTo>
                <a:cubicBezTo>
                  <a:pt x="1691" y="828"/>
                  <a:pt x="1687" y="824"/>
                  <a:pt x="1683" y="824"/>
                </a:cubicBezTo>
                <a:cubicBezTo>
                  <a:pt x="1678" y="824"/>
                  <a:pt x="1674" y="828"/>
                  <a:pt x="1674" y="833"/>
                </a:cubicBezTo>
                <a:cubicBezTo>
                  <a:pt x="1674" y="837"/>
                  <a:pt x="1678" y="841"/>
                  <a:pt x="1683" y="841"/>
                </a:cubicBezTo>
                <a:cubicBezTo>
                  <a:pt x="1687" y="841"/>
                  <a:pt x="1691" y="837"/>
                  <a:pt x="1691" y="833"/>
                </a:cubicBezTo>
                <a:close/>
                <a:moveTo>
                  <a:pt x="1717" y="833"/>
                </a:moveTo>
                <a:cubicBezTo>
                  <a:pt x="1717" y="828"/>
                  <a:pt x="1713" y="824"/>
                  <a:pt x="1708" y="824"/>
                </a:cubicBezTo>
                <a:cubicBezTo>
                  <a:pt x="1704" y="824"/>
                  <a:pt x="1700" y="828"/>
                  <a:pt x="1700" y="833"/>
                </a:cubicBezTo>
                <a:cubicBezTo>
                  <a:pt x="1700" y="837"/>
                  <a:pt x="1704" y="841"/>
                  <a:pt x="1708" y="841"/>
                </a:cubicBezTo>
                <a:cubicBezTo>
                  <a:pt x="1713" y="841"/>
                  <a:pt x="1717" y="837"/>
                  <a:pt x="1717" y="833"/>
                </a:cubicBezTo>
                <a:close/>
                <a:moveTo>
                  <a:pt x="1743" y="833"/>
                </a:moveTo>
                <a:cubicBezTo>
                  <a:pt x="1743" y="828"/>
                  <a:pt x="1739" y="824"/>
                  <a:pt x="1734" y="824"/>
                </a:cubicBezTo>
                <a:cubicBezTo>
                  <a:pt x="1730" y="824"/>
                  <a:pt x="1726" y="828"/>
                  <a:pt x="1726" y="833"/>
                </a:cubicBezTo>
                <a:cubicBezTo>
                  <a:pt x="1726" y="837"/>
                  <a:pt x="1730" y="841"/>
                  <a:pt x="1734" y="841"/>
                </a:cubicBezTo>
                <a:cubicBezTo>
                  <a:pt x="1739" y="841"/>
                  <a:pt x="1743" y="837"/>
                  <a:pt x="1743" y="833"/>
                </a:cubicBezTo>
                <a:close/>
                <a:moveTo>
                  <a:pt x="1769" y="833"/>
                </a:moveTo>
                <a:cubicBezTo>
                  <a:pt x="1769" y="828"/>
                  <a:pt x="1765" y="824"/>
                  <a:pt x="1760" y="824"/>
                </a:cubicBezTo>
                <a:cubicBezTo>
                  <a:pt x="1755" y="824"/>
                  <a:pt x="1751" y="828"/>
                  <a:pt x="1751" y="833"/>
                </a:cubicBezTo>
                <a:cubicBezTo>
                  <a:pt x="1751" y="837"/>
                  <a:pt x="1755" y="841"/>
                  <a:pt x="1760" y="841"/>
                </a:cubicBezTo>
                <a:cubicBezTo>
                  <a:pt x="1765" y="841"/>
                  <a:pt x="1769" y="837"/>
                  <a:pt x="1769" y="833"/>
                </a:cubicBezTo>
                <a:close/>
                <a:moveTo>
                  <a:pt x="1794" y="833"/>
                </a:moveTo>
                <a:cubicBezTo>
                  <a:pt x="1794" y="828"/>
                  <a:pt x="1791" y="824"/>
                  <a:pt x="1786" y="824"/>
                </a:cubicBezTo>
                <a:cubicBezTo>
                  <a:pt x="1781" y="824"/>
                  <a:pt x="1777" y="828"/>
                  <a:pt x="1777" y="833"/>
                </a:cubicBezTo>
                <a:cubicBezTo>
                  <a:pt x="1777" y="837"/>
                  <a:pt x="1781" y="841"/>
                  <a:pt x="1786" y="841"/>
                </a:cubicBezTo>
                <a:cubicBezTo>
                  <a:pt x="1791" y="841"/>
                  <a:pt x="1794" y="837"/>
                  <a:pt x="1794" y="833"/>
                </a:cubicBezTo>
                <a:close/>
                <a:moveTo>
                  <a:pt x="1820" y="833"/>
                </a:moveTo>
                <a:cubicBezTo>
                  <a:pt x="1820" y="828"/>
                  <a:pt x="1816" y="824"/>
                  <a:pt x="1812" y="824"/>
                </a:cubicBezTo>
                <a:cubicBezTo>
                  <a:pt x="1807" y="824"/>
                  <a:pt x="1803" y="828"/>
                  <a:pt x="1803" y="833"/>
                </a:cubicBezTo>
                <a:cubicBezTo>
                  <a:pt x="1803" y="837"/>
                  <a:pt x="1807" y="841"/>
                  <a:pt x="1812" y="841"/>
                </a:cubicBezTo>
                <a:cubicBezTo>
                  <a:pt x="1816" y="841"/>
                  <a:pt x="1820" y="837"/>
                  <a:pt x="1820" y="833"/>
                </a:cubicBezTo>
                <a:close/>
                <a:moveTo>
                  <a:pt x="1846" y="833"/>
                </a:moveTo>
                <a:cubicBezTo>
                  <a:pt x="1846" y="828"/>
                  <a:pt x="1842" y="824"/>
                  <a:pt x="1837" y="824"/>
                </a:cubicBezTo>
                <a:cubicBezTo>
                  <a:pt x="1833" y="824"/>
                  <a:pt x="1829" y="828"/>
                  <a:pt x="1829" y="833"/>
                </a:cubicBezTo>
                <a:cubicBezTo>
                  <a:pt x="1829" y="837"/>
                  <a:pt x="1833" y="841"/>
                  <a:pt x="1837" y="841"/>
                </a:cubicBezTo>
                <a:cubicBezTo>
                  <a:pt x="1842" y="841"/>
                  <a:pt x="1846" y="837"/>
                  <a:pt x="1846" y="833"/>
                </a:cubicBezTo>
                <a:close/>
                <a:moveTo>
                  <a:pt x="1872" y="833"/>
                </a:moveTo>
                <a:cubicBezTo>
                  <a:pt x="1872" y="828"/>
                  <a:pt x="1868" y="824"/>
                  <a:pt x="1863" y="824"/>
                </a:cubicBezTo>
                <a:cubicBezTo>
                  <a:pt x="1858" y="824"/>
                  <a:pt x="1854" y="828"/>
                  <a:pt x="1854" y="833"/>
                </a:cubicBezTo>
                <a:cubicBezTo>
                  <a:pt x="1854" y="837"/>
                  <a:pt x="1858" y="841"/>
                  <a:pt x="1863" y="841"/>
                </a:cubicBezTo>
                <a:cubicBezTo>
                  <a:pt x="1868" y="841"/>
                  <a:pt x="1872" y="837"/>
                  <a:pt x="1872" y="833"/>
                </a:cubicBezTo>
                <a:close/>
                <a:moveTo>
                  <a:pt x="1897" y="833"/>
                </a:moveTo>
                <a:cubicBezTo>
                  <a:pt x="1897" y="828"/>
                  <a:pt x="1894" y="824"/>
                  <a:pt x="1889" y="824"/>
                </a:cubicBezTo>
                <a:cubicBezTo>
                  <a:pt x="1884" y="824"/>
                  <a:pt x="1880" y="828"/>
                  <a:pt x="1880" y="833"/>
                </a:cubicBezTo>
                <a:cubicBezTo>
                  <a:pt x="1880" y="837"/>
                  <a:pt x="1884" y="841"/>
                  <a:pt x="1889" y="841"/>
                </a:cubicBezTo>
                <a:cubicBezTo>
                  <a:pt x="1894" y="841"/>
                  <a:pt x="1897" y="837"/>
                  <a:pt x="1897" y="833"/>
                </a:cubicBezTo>
                <a:close/>
                <a:moveTo>
                  <a:pt x="1923" y="833"/>
                </a:moveTo>
                <a:cubicBezTo>
                  <a:pt x="1923" y="828"/>
                  <a:pt x="1919" y="824"/>
                  <a:pt x="1915" y="824"/>
                </a:cubicBezTo>
                <a:cubicBezTo>
                  <a:pt x="1910" y="824"/>
                  <a:pt x="1906" y="828"/>
                  <a:pt x="1906" y="833"/>
                </a:cubicBezTo>
                <a:cubicBezTo>
                  <a:pt x="1906" y="837"/>
                  <a:pt x="1910" y="841"/>
                  <a:pt x="1915" y="841"/>
                </a:cubicBezTo>
                <a:cubicBezTo>
                  <a:pt x="1919" y="841"/>
                  <a:pt x="1923" y="837"/>
                  <a:pt x="1923" y="833"/>
                </a:cubicBezTo>
                <a:close/>
                <a:moveTo>
                  <a:pt x="1949" y="833"/>
                </a:moveTo>
                <a:cubicBezTo>
                  <a:pt x="1949" y="828"/>
                  <a:pt x="1945" y="824"/>
                  <a:pt x="1940" y="824"/>
                </a:cubicBezTo>
                <a:cubicBezTo>
                  <a:pt x="1936" y="824"/>
                  <a:pt x="1932" y="828"/>
                  <a:pt x="1932" y="833"/>
                </a:cubicBezTo>
                <a:cubicBezTo>
                  <a:pt x="1932" y="837"/>
                  <a:pt x="1936" y="841"/>
                  <a:pt x="1940" y="841"/>
                </a:cubicBezTo>
                <a:cubicBezTo>
                  <a:pt x="1945" y="841"/>
                  <a:pt x="1949" y="837"/>
                  <a:pt x="1949" y="833"/>
                </a:cubicBezTo>
                <a:close/>
                <a:moveTo>
                  <a:pt x="1975" y="833"/>
                </a:moveTo>
                <a:cubicBezTo>
                  <a:pt x="1975" y="828"/>
                  <a:pt x="1971" y="824"/>
                  <a:pt x="1966" y="824"/>
                </a:cubicBezTo>
                <a:cubicBezTo>
                  <a:pt x="1961" y="824"/>
                  <a:pt x="1957" y="828"/>
                  <a:pt x="1957" y="833"/>
                </a:cubicBezTo>
                <a:cubicBezTo>
                  <a:pt x="1957" y="837"/>
                  <a:pt x="1961" y="841"/>
                  <a:pt x="1966" y="841"/>
                </a:cubicBezTo>
                <a:cubicBezTo>
                  <a:pt x="1971" y="841"/>
                  <a:pt x="1975" y="837"/>
                  <a:pt x="1975" y="833"/>
                </a:cubicBezTo>
                <a:close/>
                <a:moveTo>
                  <a:pt x="2000" y="833"/>
                </a:moveTo>
                <a:cubicBezTo>
                  <a:pt x="2000" y="828"/>
                  <a:pt x="1997" y="824"/>
                  <a:pt x="1992" y="824"/>
                </a:cubicBezTo>
                <a:cubicBezTo>
                  <a:pt x="1987" y="824"/>
                  <a:pt x="1983" y="828"/>
                  <a:pt x="1983" y="833"/>
                </a:cubicBezTo>
                <a:cubicBezTo>
                  <a:pt x="1983" y="837"/>
                  <a:pt x="1987" y="841"/>
                  <a:pt x="1992" y="841"/>
                </a:cubicBezTo>
                <a:cubicBezTo>
                  <a:pt x="1997" y="841"/>
                  <a:pt x="2000" y="837"/>
                  <a:pt x="2000" y="833"/>
                </a:cubicBezTo>
                <a:close/>
                <a:moveTo>
                  <a:pt x="2026" y="833"/>
                </a:moveTo>
                <a:cubicBezTo>
                  <a:pt x="2026" y="828"/>
                  <a:pt x="2022" y="824"/>
                  <a:pt x="2018" y="824"/>
                </a:cubicBezTo>
                <a:cubicBezTo>
                  <a:pt x="2013" y="824"/>
                  <a:pt x="2009" y="828"/>
                  <a:pt x="2009" y="833"/>
                </a:cubicBezTo>
                <a:cubicBezTo>
                  <a:pt x="2009" y="837"/>
                  <a:pt x="2013" y="841"/>
                  <a:pt x="2018" y="841"/>
                </a:cubicBezTo>
                <a:cubicBezTo>
                  <a:pt x="2022" y="841"/>
                  <a:pt x="2026" y="837"/>
                  <a:pt x="2026" y="833"/>
                </a:cubicBezTo>
                <a:close/>
                <a:moveTo>
                  <a:pt x="2052" y="833"/>
                </a:moveTo>
                <a:cubicBezTo>
                  <a:pt x="2052" y="828"/>
                  <a:pt x="2048" y="824"/>
                  <a:pt x="2043" y="824"/>
                </a:cubicBezTo>
                <a:cubicBezTo>
                  <a:pt x="2039" y="824"/>
                  <a:pt x="2035" y="828"/>
                  <a:pt x="2035" y="833"/>
                </a:cubicBezTo>
                <a:cubicBezTo>
                  <a:pt x="2035" y="837"/>
                  <a:pt x="2039" y="841"/>
                  <a:pt x="2043" y="841"/>
                </a:cubicBezTo>
                <a:cubicBezTo>
                  <a:pt x="2048" y="841"/>
                  <a:pt x="2052" y="837"/>
                  <a:pt x="2052" y="833"/>
                </a:cubicBezTo>
                <a:close/>
                <a:moveTo>
                  <a:pt x="2078" y="833"/>
                </a:moveTo>
                <a:cubicBezTo>
                  <a:pt x="2078" y="828"/>
                  <a:pt x="2074" y="824"/>
                  <a:pt x="2069" y="824"/>
                </a:cubicBezTo>
                <a:cubicBezTo>
                  <a:pt x="2064" y="824"/>
                  <a:pt x="2061" y="828"/>
                  <a:pt x="2061" y="833"/>
                </a:cubicBezTo>
                <a:cubicBezTo>
                  <a:pt x="2061" y="837"/>
                  <a:pt x="2064" y="841"/>
                  <a:pt x="2069" y="841"/>
                </a:cubicBezTo>
                <a:cubicBezTo>
                  <a:pt x="2074" y="841"/>
                  <a:pt x="2078" y="837"/>
                  <a:pt x="2078" y="833"/>
                </a:cubicBezTo>
                <a:close/>
                <a:moveTo>
                  <a:pt x="2103" y="833"/>
                </a:moveTo>
                <a:cubicBezTo>
                  <a:pt x="2103" y="828"/>
                  <a:pt x="2100" y="824"/>
                  <a:pt x="2095" y="824"/>
                </a:cubicBezTo>
                <a:cubicBezTo>
                  <a:pt x="2090" y="824"/>
                  <a:pt x="2086" y="828"/>
                  <a:pt x="2086" y="833"/>
                </a:cubicBezTo>
                <a:cubicBezTo>
                  <a:pt x="2086" y="837"/>
                  <a:pt x="2090" y="841"/>
                  <a:pt x="2095" y="841"/>
                </a:cubicBezTo>
                <a:cubicBezTo>
                  <a:pt x="2100" y="841"/>
                  <a:pt x="2103" y="837"/>
                  <a:pt x="2103" y="833"/>
                </a:cubicBezTo>
                <a:close/>
                <a:moveTo>
                  <a:pt x="2129" y="833"/>
                </a:moveTo>
                <a:cubicBezTo>
                  <a:pt x="2129" y="828"/>
                  <a:pt x="2125" y="824"/>
                  <a:pt x="2121" y="824"/>
                </a:cubicBezTo>
                <a:cubicBezTo>
                  <a:pt x="2116" y="824"/>
                  <a:pt x="2112" y="828"/>
                  <a:pt x="2112" y="833"/>
                </a:cubicBezTo>
                <a:cubicBezTo>
                  <a:pt x="2112" y="837"/>
                  <a:pt x="2116" y="841"/>
                  <a:pt x="2121" y="841"/>
                </a:cubicBezTo>
                <a:cubicBezTo>
                  <a:pt x="2125" y="841"/>
                  <a:pt x="2129" y="837"/>
                  <a:pt x="2129" y="833"/>
                </a:cubicBezTo>
                <a:close/>
                <a:moveTo>
                  <a:pt x="2155" y="833"/>
                </a:moveTo>
                <a:cubicBezTo>
                  <a:pt x="2155" y="828"/>
                  <a:pt x="2151" y="824"/>
                  <a:pt x="2146" y="824"/>
                </a:cubicBezTo>
                <a:cubicBezTo>
                  <a:pt x="2142" y="824"/>
                  <a:pt x="2138" y="828"/>
                  <a:pt x="2138" y="833"/>
                </a:cubicBezTo>
                <a:cubicBezTo>
                  <a:pt x="2138" y="837"/>
                  <a:pt x="2142" y="841"/>
                  <a:pt x="2146" y="841"/>
                </a:cubicBezTo>
                <a:cubicBezTo>
                  <a:pt x="2151" y="841"/>
                  <a:pt x="2155" y="837"/>
                  <a:pt x="2155" y="833"/>
                </a:cubicBezTo>
                <a:close/>
                <a:moveTo>
                  <a:pt x="2181" y="833"/>
                </a:moveTo>
                <a:cubicBezTo>
                  <a:pt x="2181" y="828"/>
                  <a:pt x="2177" y="824"/>
                  <a:pt x="2172" y="824"/>
                </a:cubicBezTo>
                <a:cubicBezTo>
                  <a:pt x="2167" y="824"/>
                  <a:pt x="2164" y="828"/>
                  <a:pt x="2164" y="833"/>
                </a:cubicBezTo>
                <a:cubicBezTo>
                  <a:pt x="2164" y="837"/>
                  <a:pt x="2167" y="841"/>
                  <a:pt x="2172" y="841"/>
                </a:cubicBezTo>
                <a:cubicBezTo>
                  <a:pt x="2177" y="841"/>
                  <a:pt x="2181" y="837"/>
                  <a:pt x="2181" y="833"/>
                </a:cubicBezTo>
                <a:close/>
                <a:moveTo>
                  <a:pt x="455" y="858"/>
                </a:moveTo>
                <a:cubicBezTo>
                  <a:pt x="455" y="854"/>
                  <a:pt x="451" y="850"/>
                  <a:pt x="446" y="850"/>
                </a:cubicBezTo>
                <a:cubicBezTo>
                  <a:pt x="442" y="850"/>
                  <a:pt x="438" y="854"/>
                  <a:pt x="438" y="858"/>
                </a:cubicBezTo>
                <a:cubicBezTo>
                  <a:pt x="438" y="863"/>
                  <a:pt x="442" y="867"/>
                  <a:pt x="446" y="867"/>
                </a:cubicBezTo>
                <a:cubicBezTo>
                  <a:pt x="451" y="867"/>
                  <a:pt x="455" y="863"/>
                  <a:pt x="455" y="858"/>
                </a:cubicBezTo>
                <a:close/>
                <a:moveTo>
                  <a:pt x="481" y="858"/>
                </a:moveTo>
                <a:cubicBezTo>
                  <a:pt x="481" y="854"/>
                  <a:pt x="477" y="850"/>
                  <a:pt x="472" y="850"/>
                </a:cubicBezTo>
                <a:cubicBezTo>
                  <a:pt x="467" y="850"/>
                  <a:pt x="463" y="854"/>
                  <a:pt x="463" y="858"/>
                </a:cubicBezTo>
                <a:cubicBezTo>
                  <a:pt x="463" y="863"/>
                  <a:pt x="467" y="867"/>
                  <a:pt x="472" y="867"/>
                </a:cubicBezTo>
                <a:cubicBezTo>
                  <a:pt x="477" y="867"/>
                  <a:pt x="481" y="863"/>
                  <a:pt x="481" y="858"/>
                </a:cubicBezTo>
                <a:close/>
                <a:moveTo>
                  <a:pt x="506" y="858"/>
                </a:moveTo>
                <a:cubicBezTo>
                  <a:pt x="506" y="854"/>
                  <a:pt x="503" y="850"/>
                  <a:pt x="498" y="850"/>
                </a:cubicBezTo>
                <a:cubicBezTo>
                  <a:pt x="493" y="850"/>
                  <a:pt x="489" y="854"/>
                  <a:pt x="489" y="858"/>
                </a:cubicBezTo>
                <a:cubicBezTo>
                  <a:pt x="489" y="863"/>
                  <a:pt x="493" y="867"/>
                  <a:pt x="498" y="867"/>
                </a:cubicBezTo>
                <a:cubicBezTo>
                  <a:pt x="503" y="867"/>
                  <a:pt x="506" y="863"/>
                  <a:pt x="506" y="858"/>
                </a:cubicBezTo>
                <a:close/>
                <a:moveTo>
                  <a:pt x="532" y="858"/>
                </a:moveTo>
                <a:cubicBezTo>
                  <a:pt x="532" y="854"/>
                  <a:pt x="528" y="850"/>
                  <a:pt x="524" y="850"/>
                </a:cubicBezTo>
                <a:cubicBezTo>
                  <a:pt x="519" y="850"/>
                  <a:pt x="515" y="854"/>
                  <a:pt x="515" y="858"/>
                </a:cubicBezTo>
                <a:cubicBezTo>
                  <a:pt x="515" y="863"/>
                  <a:pt x="519" y="867"/>
                  <a:pt x="524" y="867"/>
                </a:cubicBezTo>
                <a:cubicBezTo>
                  <a:pt x="528" y="867"/>
                  <a:pt x="532" y="863"/>
                  <a:pt x="532" y="858"/>
                </a:cubicBezTo>
                <a:close/>
                <a:moveTo>
                  <a:pt x="635" y="858"/>
                </a:moveTo>
                <a:cubicBezTo>
                  <a:pt x="635" y="854"/>
                  <a:pt x="631" y="850"/>
                  <a:pt x="627" y="850"/>
                </a:cubicBezTo>
                <a:cubicBezTo>
                  <a:pt x="622" y="850"/>
                  <a:pt x="618" y="854"/>
                  <a:pt x="618" y="858"/>
                </a:cubicBezTo>
                <a:cubicBezTo>
                  <a:pt x="618" y="863"/>
                  <a:pt x="622" y="867"/>
                  <a:pt x="627" y="867"/>
                </a:cubicBezTo>
                <a:cubicBezTo>
                  <a:pt x="631" y="867"/>
                  <a:pt x="635" y="863"/>
                  <a:pt x="635" y="858"/>
                </a:cubicBezTo>
                <a:close/>
                <a:moveTo>
                  <a:pt x="1176" y="858"/>
                </a:moveTo>
                <a:cubicBezTo>
                  <a:pt x="1176" y="854"/>
                  <a:pt x="1172" y="850"/>
                  <a:pt x="1168" y="850"/>
                </a:cubicBezTo>
                <a:cubicBezTo>
                  <a:pt x="1163" y="850"/>
                  <a:pt x="1159" y="854"/>
                  <a:pt x="1159" y="858"/>
                </a:cubicBezTo>
                <a:cubicBezTo>
                  <a:pt x="1159" y="863"/>
                  <a:pt x="1163" y="867"/>
                  <a:pt x="1168" y="867"/>
                </a:cubicBezTo>
                <a:cubicBezTo>
                  <a:pt x="1172" y="867"/>
                  <a:pt x="1176" y="863"/>
                  <a:pt x="1176" y="858"/>
                </a:cubicBezTo>
                <a:close/>
                <a:moveTo>
                  <a:pt x="1202" y="858"/>
                </a:moveTo>
                <a:cubicBezTo>
                  <a:pt x="1202" y="854"/>
                  <a:pt x="1198" y="850"/>
                  <a:pt x="1193" y="850"/>
                </a:cubicBezTo>
                <a:cubicBezTo>
                  <a:pt x="1189" y="850"/>
                  <a:pt x="1185" y="854"/>
                  <a:pt x="1185" y="858"/>
                </a:cubicBezTo>
                <a:cubicBezTo>
                  <a:pt x="1185" y="863"/>
                  <a:pt x="1189" y="867"/>
                  <a:pt x="1193" y="867"/>
                </a:cubicBezTo>
                <a:cubicBezTo>
                  <a:pt x="1198" y="867"/>
                  <a:pt x="1202" y="863"/>
                  <a:pt x="1202" y="858"/>
                </a:cubicBezTo>
                <a:close/>
                <a:moveTo>
                  <a:pt x="1228" y="858"/>
                </a:moveTo>
                <a:cubicBezTo>
                  <a:pt x="1228" y="854"/>
                  <a:pt x="1224" y="850"/>
                  <a:pt x="1219" y="850"/>
                </a:cubicBezTo>
                <a:cubicBezTo>
                  <a:pt x="1214" y="850"/>
                  <a:pt x="1210" y="854"/>
                  <a:pt x="1210" y="858"/>
                </a:cubicBezTo>
                <a:cubicBezTo>
                  <a:pt x="1210" y="863"/>
                  <a:pt x="1214" y="867"/>
                  <a:pt x="1219" y="867"/>
                </a:cubicBezTo>
                <a:cubicBezTo>
                  <a:pt x="1224" y="867"/>
                  <a:pt x="1228" y="863"/>
                  <a:pt x="1228" y="858"/>
                </a:cubicBezTo>
                <a:close/>
                <a:moveTo>
                  <a:pt x="1253" y="858"/>
                </a:moveTo>
                <a:cubicBezTo>
                  <a:pt x="1253" y="854"/>
                  <a:pt x="1250" y="850"/>
                  <a:pt x="1245" y="850"/>
                </a:cubicBezTo>
                <a:cubicBezTo>
                  <a:pt x="1240" y="850"/>
                  <a:pt x="1236" y="854"/>
                  <a:pt x="1236" y="858"/>
                </a:cubicBezTo>
                <a:cubicBezTo>
                  <a:pt x="1236" y="863"/>
                  <a:pt x="1240" y="867"/>
                  <a:pt x="1245" y="867"/>
                </a:cubicBezTo>
                <a:cubicBezTo>
                  <a:pt x="1250" y="867"/>
                  <a:pt x="1253" y="863"/>
                  <a:pt x="1253" y="858"/>
                </a:cubicBezTo>
                <a:close/>
                <a:moveTo>
                  <a:pt x="1279" y="858"/>
                </a:moveTo>
                <a:cubicBezTo>
                  <a:pt x="1279" y="854"/>
                  <a:pt x="1275" y="850"/>
                  <a:pt x="1271" y="850"/>
                </a:cubicBezTo>
                <a:cubicBezTo>
                  <a:pt x="1266" y="850"/>
                  <a:pt x="1262" y="854"/>
                  <a:pt x="1262" y="858"/>
                </a:cubicBezTo>
                <a:cubicBezTo>
                  <a:pt x="1262" y="863"/>
                  <a:pt x="1266" y="867"/>
                  <a:pt x="1271" y="867"/>
                </a:cubicBezTo>
                <a:cubicBezTo>
                  <a:pt x="1275" y="867"/>
                  <a:pt x="1279" y="863"/>
                  <a:pt x="1279" y="858"/>
                </a:cubicBezTo>
                <a:close/>
                <a:moveTo>
                  <a:pt x="1305" y="858"/>
                </a:moveTo>
                <a:cubicBezTo>
                  <a:pt x="1305" y="854"/>
                  <a:pt x="1301" y="850"/>
                  <a:pt x="1296" y="850"/>
                </a:cubicBezTo>
                <a:cubicBezTo>
                  <a:pt x="1292" y="850"/>
                  <a:pt x="1288" y="854"/>
                  <a:pt x="1288" y="858"/>
                </a:cubicBezTo>
                <a:cubicBezTo>
                  <a:pt x="1288" y="863"/>
                  <a:pt x="1292" y="867"/>
                  <a:pt x="1296" y="867"/>
                </a:cubicBezTo>
                <a:cubicBezTo>
                  <a:pt x="1301" y="867"/>
                  <a:pt x="1305" y="863"/>
                  <a:pt x="1305" y="858"/>
                </a:cubicBezTo>
                <a:close/>
                <a:moveTo>
                  <a:pt x="1331" y="858"/>
                </a:moveTo>
                <a:cubicBezTo>
                  <a:pt x="1331" y="854"/>
                  <a:pt x="1327" y="850"/>
                  <a:pt x="1322" y="850"/>
                </a:cubicBezTo>
                <a:cubicBezTo>
                  <a:pt x="1317" y="850"/>
                  <a:pt x="1314" y="854"/>
                  <a:pt x="1314" y="858"/>
                </a:cubicBezTo>
                <a:cubicBezTo>
                  <a:pt x="1314" y="863"/>
                  <a:pt x="1317" y="867"/>
                  <a:pt x="1322" y="867"/>
                </a:cubicBezTo>
                <a:cubicBezTo>
                  <a:pt x="1327" y="867"/>
                  <a:pt x="1331" y="863"/>
                  <a:pt x="1331" y="858"/>
                </a:cubicBezTo>
                <a:close/>
                <a:moveTo>
                  <a:pt x="1356" y="858"/>
                </a:moveTo>
                <a:cubicBezTo>
                  <a:pt x="1356" y="854"/>
                  <a:pt x="1353" y="850"/>
                  <a:pt x="1348" y="850"/>
                </a:cubicBezTo>
                <a:cubicBezTo>
                  <a:pt x="1343" y="850"/>
                  <a:pt x="1339" y="854"/>
                  <a:pt x="1339" y="858"/>
                </a:cubicBezTo>
                <a:cubicBezTo>
                  <a:pt x="1339" y="863"/>
                  <a:pt x="1343" y="867"/>
                  <a:pt x="1348" y="867"/>
                </a:cubicBezTo>
                <a:cubicBezTo>
                  <a:pt x="1353" y="867"/>
                  <a:pt x="1356" y="863"/>
                  <a:pt x="1356" y="858"/>
                </a:cubicBezTo>
                <a:close/>
                <a:moveTo>
                  <a:pt x="1382" y="858"/>
                </a:moveTo>
                <a:cubicBezTo>
                  <a:pt x="1382" y="854"/>
                  <a:pt x="1378" y="850"/>
                  <a:pt x="1374" y="850"/>
                </a:cubicBezTo>
                <a:cubicBezTo>
                  <a:pt x="1369" y="850"/>
                  <a:pt x="1365" y="854"/>
                  <a:pt x="1365" y="858"/>
                </a:cubicBezTo>
                <a:cubicBezTo>
                  <a:pt x="1365" y="863"/>
                  <a:pt x="1369" y="867"/>
                  <a:pt x="1374" y="867"/>
                </a:cubicBezTo>
                <a:cubicBezTo>
                  <a:pt x="1378" y="867"/>
                  <a:pt x="1382" y="863"/>
                  <a:pt x="1382" y="858"/>
                </a:cubicBezTo>
                <a:close/>
                <a:moveTo>
                  <a:pt x="1408" y="858"/>
                </a:moveTo>
                <a:cubicBezTo>
                  <a:pt x="1408" y="854"/>
                  <a:pt x="1404" y="850"/>
                  <a:pt x="1399" y="850"/>
                </a:cubicBezTo>
                <a:cubicBezTo>
                  <a:pt x="1395" y="850"/>
                  <a:pt x="1391" y="854"/>
                  <a:pt x="1391" y="858"/>
                </a:cubicBezTo>
                <a:cubicBezTo>
                  <a:pt x="1391" y="863"/>
                  <a:pt x="1395" y="867"/>
                  <a:pt x="1399" y="867"/>
                </a:cubicBezTo>
                <a:cubicBezTo>
                  <a:pt x="1404" y="867"/>
                  <a:pt x="1408" y="863"/>
                  <a:pt x="1408" y="858"/>
                </a:cubicBezTo>
                <a:close/>
                <a:moveTo>
                  <a:pt x="1434" y="858"/>
                </a:moveTo>
                <a:cubicBezTo>
                  <a:pt x="1434" y="854"/>
                  <a:pt x="1430" y="850"/>
                  <a:pt x="1425" y="850"/>
                </a:cubicBezTo>
                <a:cubicBezTo>
                  <a:pt x="1420" y="850"/>
                  <a:pt x="1417" y="854"/>
                  <a:pt x="1417" y="858"/>
                </a:cubicBezTo>
                <a:cubicBezTo>
                  <a:pt x="1417" y="863"/>
                  <a:pt x="1420" y="867"/>
                  <a:pt x="1425" y="867"/>
                </a:cubicBezTo>
                <a:cubicBezTo>
                  <a:pt x="1430" y="867"/>
                  <a:pt x="1434" y="863"/>
                  <a:pt x="1434" y="858"/>
                </a:cubicBezTo>
                <a:close/>
                <a:moveTo>
                  <a:pt x="1459" y="858"/>
                </a:moveTo>
                <a:cubicBezTo>
                  <a:pt x="1459" y="854"/>
                  <a:pt x="1456" y="850"/>
                  <a:pt x="1451" y="850"/>
                </a:cubicBezTo>
                <a:cubicBezTo>
                  <a:pt x="1446" y="850"/>
                  <a:pt x="1442" y="854"/>
                  <a:pt x="1442" y="858"/>
                </a:cubicBezTo>
                <a:cubicBezTo>
                  <a:pt x="1442" y="863"/>
                  <a:pt x="1446" y="867"/>
                  <a:pt x="1451" y="867"/>
                </a:cubicBezTo>
                <a:cubicBezTo>
                  <a:pt x="1456" y="867"/>
                  <a:pt x="1459" y="863"/>
                  <a:pt x="1459" y="858"/>
                </a:cubicBezTo>
                <a:close/>
                <a:moveTo>
                  <a:pt x="1485" y="858"/>
                </a:moveTo>
                <a:cubicBezTo>
                  <a:pt x="1485" y="854"/>
                  <a:pt x="1481" y="850"/>
                  <a:pt x="1477" y="850"/>
                </a:cubicBezTo>
                <a:cubicBezTo>
                  <a:pt x="1472" y="850"/>
                  <a:pt x="1468" y="854"/>
                  <a:pt x="1468" y="858"/>
                </a:cubicBezTo>
                <a:cubicBezTo>
                  <a:pt x="1468" y="863"/>
                  <a:pt x="1472" y="867"/>
                  <a:pt x="1477" y="867"/>
                </a:cubicBezTo>
                <a:cubicBezTo>
                  <a:pt x="1481" y="867"/>
                  <a:pt x="1485" y="863"/>
                  <a:pt x="1485" y="858"/>
                </a:cubicBezTo>
                <a:close/>
                <a:moveTo>
                  <a:pt x="1511" y="858"/>
                </a:moveTo>
                <a:cubicBezTo>
                  <a:pt x="1511" y="854"/>
                  <a:pt x="1507" y="850"/>
                  <a:pt x="1502" y="850"/>
                </a:cubicBezTo>
                <a:cubicBezTo>
                  <a:pt x="1498" y="850"/>
                  <a:pt x="1494" y="854"/>
                  <a:pt x="1494" y="858"/>
                </a:cubicBezTo>
                <a:cubicBezTo>
                  <a:pt x="1494" y="863"/>
                  <a:pt x="1498" y="867"/>
                  <a:pt x="1502" y="867"/>
                </a:cubicBezTo>
                <a:cubicBezTo>
                  <a:pt x="1507" y="867"/>
                  <a:pt x="1511" y="863"/>
                  <a:pt x="1511" y="858"/>
                </a:cubicBezTo>
                <a:close/>
                <a:moveTo>
                  <a:pt x="1588" y="858"/>
                </a:moveTo>
                <a:cubicBezTo>
                  <a:pt x="1588" y="854"/>
                  <a:pt x="1584" y="850"/>
                  <a:pt x="1580" y="850"/>
                </a:cubicBezTo>
                <a:cubicBezTo>
                  <a:pt x="1575" y="850"/>
                  <a:pt x="1571" y="854"/>
                  <a:pt x="1571" y="858"/>
                </a:cubicBezTo>
                <a:cubicBezTo>
                  <a:pt x="1571" y="863"/>
                  <a:pt x="1575" y="867"/>
                  <a:pt x="1580" y="867"/>
                </a:cubicBezTo>
                <a:cubicBezTo>
                  <a:pt x="1584" y="867"/>
                  <a:pt x="1588" y="863"/>
                  <a:pt x="1588" y="858"/>
                </a:cubicBezTo>
                <a:close/>
                <a:moveTo>
                  <a:pt x="1614" y="858"/>
                </a:moveTo>
                <a:cubicBezTo>
                  <a:pt x="1614" y="854"/>
                  <a:pt x="1610" y="850"/>
                  <a:pt x="1605" y="850"/>
                </a:cubicBezTo>
                <a:cubicBezTo>
                  <a:pt x="1601" y="850"/>
                  <a:pt x="1597" y="854"/>
                  <a:pt x="1597" y="858"/>
                </a:cubicBezTo>
                <a:cubicBezTo>
                  <a:pt x="1597" y="863"/>
                  <a:pt x="1601" y="867"/>
                  <a:pt x="1605" y="867"/>
                </a:cubicBezTo>
                <a:cubicBezTo>
                  <a:pt x="1610" y="867"/>
                  <a:pt x="1614" y="863"/>
                  <a:pt x="1614" y="858"/>
                </a:cubicBezTo>
                <a:close/>
                <a:moveTo>
                  <a:pt x="1640" y="858"/>
                </a:moveTo>
                <a:cubicBezTo>
                  <a:pt x="1640" y="854"/>
                  <a:pt x="1636" y="850"/>
                  <a:pt x="1631" y="850"/>
                </a:cubicBezTo>
                <a:cubicBezTo>
                  <a:pt x="1626" y="850"/>
                  <a:pt x="1623" y="854"/>
                  <a:pt x="1623" y="858"/>
                </a:cubicBezTo>
                <a:cubicBezTo>
                  <a:pt x="1623" y="863"/>
                  <a:pt x="1626" y="867"/>
                  <a:pt x="1631" y="867"/>
                </a:cubicBezTo>
                <a:cubicBezTo>
                  <a:pt x="1636" y="867"/>
                  <a:pt x="1640" y="863"/>
                  <a:pt x="1640" y="858"/>
                </a:cubicBezTo>
                <a:close/>
                <a:moveTo>
                  <a:pt x="1666" y="858"/>
                </a:moveTo>
                <a:cubicBezTo>
                  <a:pt x="1666" y="854"/>
                  <a:pt x="1662" y="850"/>
                  <a:pt x="1657" y="850"/>
                </a:cubicBezTo>
                <a:cubicBezTo>
                  <a:pt x="1652" y="850"/>
                  <a:pt x="1648" y="854"/>
                  <a:pt x="1648" y="858"/>
                </a:cubicBezTo>
                <a:cubicBezTo>
                  <a:pt x="1648" y="863"/>
                  <a:pt x="1652" y="867"/>
                  <a:pt x="1657" y="867"/>
                </a:cubicBezTo>
                <a:cubicBezTo>
                  <a:pt x="1662" y="867"/>
                  <a:pt x="1666" y="863"/>
                  <a:pt x="1666" y="858"/>
                </a:cubicBezTo>
                <a:close/>
                <a:moveTo>
                  <a:pt x="1794" y="858"/>
                </a:moveTo>
                <a:cubicBezTo>
                  <a:pt x="1794" y="854"/>
                  <a:pt x="1791" y="850"/>
                  <a:pt x="1786" y="850"/>
                </a:cubicBezTo>
                <a:cubicBezTo>
                  <a:pt x="1781" y="850"/>
                  <a:pt x="1777" y="854"/>
                  <a:pt x="1777" y="858"/>
                </a:cubicBezTo>
                <a:cubicBezTo>
                  <a:pt x="1777" y="863"/>
                  <a:pt x="1781" y="867"/>
                  <a:pt x="1786" y="867"/>
                </a:cubicBezTo>
                <a:cubicBezTo>
                  <a:pt x="1791" y="867"/>
                  <a:pt x="1794" y="863"/>
                  <a:pt x="1794" y="858"/>
                </a:cubicBezTo>
                <a:close/>
                <a:moveTo>
                  <a:pt x="1820" y="858"/>
                </a:moveTo>
                <a:cubicBezTo>
                  <a:pt x="1820" y="854"/>
                  <a:pt x="1816" y="850"/>
                  <a:pt x="1812" y="850"/>
                </a:cubicBezTo>
                <a:cubicBezTo>
                  <a:pt x="1807" y="850"/>
                  <a:pt x="1803" y="854"/>
                  <a:pt x="1803" y="858"/>
                </a:cubicBezTo>
                <a:cubicBezTo>
                  <a:pt x="1803" y="863"/>
                  <a:pt x="1807" y="867"/>
                  <a:pt x="1812" y="867"/>
                </a:cubicBezTo>
                <a:cubicBezTo>
                  <a:pt x="1816" y="867"/>
                  <a:pt x="1820" y="863"/>
                  <a:pt x="1820" y="858"/>
                </a:cubicBezTo>
                <a:close/>
                <a:moveTo>
                  <a:pt x="1846" y="858"/>
                </a:moveTo>
                <a:cubicBezTo>
                  <a:pt x="1846" y="854"/>
                  <a:pt x="1842" y="850"/>
                  <a:pt x="1837" y="850"/>
                </a:cubicBezTo>
                <a:cubicBezTo>
                  <a:pt x="1833" y="850"/>
                  <a:pt x="1829" y="854"/>
                  <a:pt x="1829" y="858"/>
                </a:cubicBezTo>
                <a:cubicBezTo>
                  <a:pt x="1829" y="863"/>
                  <a:pt x="1833" y="867"/>
                  <a:pt x="1837" y="867"/>
                </a:cubicBezTo>
                <a:cubicBezTo>
                  <a:pt x="1842" y="867"/>
                  <a:pt x="1846" y="863"/>
                  <a:pt x="1846" y="858"/>
                </a:cubicBezTo>
                <a:close/>
                <a:moveTo>
                  <a:pt x="1872" y="858"/>
                </a:moveTo>
                <a:cubicBezTo>
                  <a:pt x="1872" y="854"/>
                  <a:pt x="1868" y="850"/>
                  <a:pt x="1863" y="850"/>
                </a:cubicBezTo>
                <a:cubicBezTo>
                  <a:pt x="1858" y="850"/>
                  <a:pt x="1854" y="854"/>
                  <a:pt x="1854" y="858"/>
                </a:cubicBezTo>
                <a:cubicBezTo>
                  <a:pt x="1854" y="863"/>
                  <a:pt x="1858" y="867"/>
                  <a:pt x="1863" y="867"/>
                </a:cubicBezTo>
                <a:cubicBezTo>
                  <a:pt x="1868" y="867"/>
                  <a:pt x="1872" y="863"/>
                  <a:pt x="1872" y="858"/>
                </a:cubicBezTo>
                <a:close/>
                <a:moveTo>
                  <a:pt x="1897" y="858"/>
                </a:moveTo>
                <a:cubicBezTo>
                  <a:pt x="1897" y="854"/>
                  <a:pt x="1894" y="850"/>
                  <a:pt x="1889" y="850"/>
                </a:cubicBezTo>
                <a:cubicBezTo>
                  <a:pt x="1884" y="850"/>
                  <a:pt x="1880" y="854"/>
                  <a:pt x="1880" y="858"/>
                </a:cubicBezTo>
                <a:cubicBezTo>
                  <a:pt x="1880" y="863"/>
                  <a:pt x="1884" y="867"/>
                  <a:pt x="1889" y="867"/>
                </a:cubicBezTo>
                <a:cubicBezTo>
                  <a:pt x="1894" y="867"/>
                  <a:pt x="1897" y="863"/>
                  <a:pt x="1897" y="858"/>
                </a:cubicBezTo>
                <a:close/>
                <a:moveTo>
                  <a:pt x="1923" y="858"/>
                </a:moveTo>
                <a:cubicBezTo>
                  <a:pt x="1923" y="854"/>
                  <a:pt x="1919" y="850"/>
                  <a:pt x="1915" y="850"/>
                </a:cubicBezTo>
                <a:cubicBezTo>
                  <a:pt x="1910" y="850"/>
                  <a:pt x="1906" y="854"/>
                  <a:pt x="1906" y="858"/>
                </a:cubicBezTo>
                <a:cubicBezTo>
                  <a:pt x="1906" y="863"/>
                  <a:pt x="1910" y="867"/>
                  <a:pt x="1915" y="867"/>
                </a:cubicBezTo>
                <a:cubicBezTo>
                  <a:pt x="1919" y="867"/>
                  <a:pt x="1923" y="863"/>
                  <a:pt x="1923" y="858"/>
                </a:cubicBezTo>
                <a:close/>
                <a:moveTo>
                  <a:pt x="1949" y="858"/>
                </a:moveTo>
                <a:cubicBezTo>
                  <a:pt x="1949" y="854"/>
                  <a:pt x="1945" y="850"/>
                  <a:pt x="1940" y="850"/>
                </a:cubicBezTo>
                <a:cubicBezTo>
                  <a:pt x="1936" y="850"/>
                  <a:pt x="1932" y="854"/>
                  <a:pt x="1932" y="858"/>
                </a:cubicBezTo>
                <a:cubicBezTo>
                  <a:pt x="1932" y="863"/>
                  <a:pt x="1936" y="867"/>
                  <a:pt x="1940" y="867"/>
                </a:cubicBezTo>
                <a:cubicBezTo>
                  <a:pt x="1945" y="867"/>
                  <a:pt x="1949" y="863"/>
                  <a:pt x="1949" y="858"/>
                </a:cubicBezTo>
                <a:close/>
                <a:moveTo>
                  <a:pt x="1975" y="858"/>
                </a:moveTo>
                <a:cubicBezTo>
                  <a:pt x="1975" y="854"/>
                  <a:pt x="1971" y="850"/>
                  <a:pt x="1966" y="850"/>
                </a:cubicBezTo>
                <a:cubicBezTo>
                  <a:pt x="1961" y="850"/>
                  <a:pt x="1957" y="854"/>
                  <a:pt x="1957" y="858"/>
                </a:cubicBezTo>
                <a:cubicBezTo>
                  <a:pt x="1957" y="863"/>
                  <a:pt x="1961" y="867"/>
                  <a:pt x="1966" y="867"/>
                </a:cubicBezTo>
                <a:cubicBezTo>
                  <a:pt x="1971" y="867"/>
                  <a:pt x="1975" y="863"/>
                  <a:pt x="1975" y="858"/>
                </a:cubicBezTo>
                <a:close/>
                <a:moveTo>
                  <a:pt x="2000" y="858"/>
                </a:moveTo>
                <a:cubicBezTo>
                  <a:pt x="2000" y="854"/>
                  <a:pt x="1997" y="850"/>
                  <a:pt x="1992" y="850"/>
                </a:cubicBezTo>
                <a:cubicBezTo>
                  <a:pt x="1987" y="850"/>
                  <a:pt x="1983" y="854"/>
                  <a:pt x="1983" y="858"/>
                </a:cubicBezTo>
                <a:cubicBezTo>
                  <a:pt x="1983" y="863"/>
                  <a:pt x="1987" y="867"/>
                  <a:pt x="1992" y="867"/>
                </a:cubicBezTo>
                <a:cubicBezTo>
                  <a:pt x="1997" y="867"/>
                  <a:pt x="2000" y="863"/>
                  <a:pt x="2000" y="858"/>
                </a:cubicBezTo>
                <a:close/>
                <a:moveTo>
                  <a:pt x="2026" y="858"/>
                </a:moveTo>
                <a:cubicBezTo>
                  <a:pt x="2026" y="854"/>
                  <a:pt x="2022" y="850"/>
                  <a:pt x="2018" y="850"/>
                </a:cubicBezTo>
                <a:cubicBezTo>
                  <a:pt x="2013" y="850"/>
                  <a:pt x="2009" y="854"/>
                  <a:pt x="2009" y="858"/>
                </a:cubicBezTo>
                <a:cubicBezTo>
                  <a:pt x="2009" y="863"/>
                  <a:pt x="2013" y="867"/>
                  <a:pt x="2018" y="867"/>
                </a:cubicBezTo>
                <a:cubicBezTo>
                  <a:pt x="2022" y="867"/>
                  <a:pt x="2026" y="863"/>
                  <a:pt x="2026" y="858"/>
                </a:cubicBezTo>
                <a:close/>
                <a:moveTo>
                  <a:pt x="2052" y="858"/>
                </a:moveTo>
                <a:cubicBezTo>
                  <a:pt x="2052" y="854"/>
                  <a:pt x="2048" y="850"/>
                  <a:pt x="2043" y="850"/>
                </a:cubicBezTo>
                <a:cubicBezTo>
                  <a:pt x="2039" y="850"/>
                  <a:pt x="2035" y="854"/>
                  <a:pt x="2035" y="858"/>
                </a:cubicBezTo>
                <a:cubicBezTo>
                  <a:pt x="2035" y="863"/>
                  <a:pt x="2039" y="867"/>
                  <a:pt x="2043" y="867"/>
                </a:cubicBezTo>
                <a:cubicBezTo>
                  <a:pt x="2048" y="867"/>
                  <a:pt x="2052" y="863"/>
                  <a:pt x="2052" y="858"/>
                </a:cubicBezTo>
                <a:close/>
                <a:moveTo>
                  <a:pt x="2078" y="858"/>
                </a:moveTo>
                <a:cubicBezTo>
                  <a:pt x="2078" y="854"/>
                  <a:pt x="2074" y="850"/>
                  <a:pt x="2069" y="850"/>
                </a:cubicBezTo>
                <a:cubicBezTo>
                  <a:pt x="2064" y="850"/>
                  <a:pt x="2061" y="854"/>
                  <a:pt x="2061" y="858"/>
                </a:cubicBezTo>
                <a:cubicBezTo>
                  <a:pt x="2061" y="863"/>
                  <a:pt x="2064" y="867"/>
                  <a:pt x="2069" y="867"/>
                </a:cubicBezTo>
                <a:cubicBezTo>
                  <a:pt x="2074" y="867"/>
                  <a:pt x="2078" y="863"/>
                  <a:pt x="2078" y="858"/>
                </a:cubicBezTo>
                <a:close/>
                <a:moveTo>
                  <a:pt x="2103" y="858"/>
                </a:moveTo>
                <a:cubicBezTo>
                  <a:pt x="2103" y="854"/>
                  <a:pt x="2100" y="850"/>
                  <a:pt x="2095" y="850"/>
                </a:cubicBezTo>
                <a:cubicBezTo>
                  <a:pt x="2090" y="850"/>
                  <a:pt x="2086" y="854"/>
                  <a:pt x="2086" y="858"/>
                </a:cubicBezTo>
                <a:cubicBezTo>
                  <a:pt x="2086" y="863"/>
                  <a:pt x="2090" y="867"/>
                  <a:pt x="2095" y="867"/>
                </a:cubicBezTo>
                <a:cubicBezTo>
                  <a:pt x="2100" y="867"/>
                  <a:pt x="2103" y="863"/>
                  <a:pt x="2103" y="858"/>
                </a:cubicBezTo>
                <a:close/>
                <a:moveTo>
                  <a:pt x="2129" y="858"/>
                </a:moveTo>
                <a:cubicBezTo>
                  <a:pt x="2129" y="854"/>
                  <a:pt x="2125" y="850"/>
                  <a:pt x="2121" y="850"/>
                </a:cubicBezTo>
                <a:cubicBezTo>
                  <a:pt x="2116" y="850"/>
                  <a:pt x="2112" y="854"/>
                  <a:pt x="2112" y="858"/>
                </a:cubicBezTo>
                <a:cubicBezTo>
                  <a:pt x="2112" y="863"/>
                  <a:pt x="2116" y="867"/>
                  <a:pt x="2121" y="867"/>
                </a:cubicBezTo>
                <a:cubicBezTo>
                  <a:pt x="2125" y="867"/>
                  <a:pt x="2129" y="863"/>
                  <a:pt x="2129" y="858"/>
                </a:cubicBezTo>
                <a:close/>
                <a:moveTo>
                  <a:pt x="2155" y="858"/>
                </a:moveTo>
                <a:cubicBezTo>
                  <a:pt x="2155" y="854"/>
                  <a:pt x="2151" y="850"/>
                  <a:pt x="2146" y="850"/>
                </a:cubicBezTo>
                <a:cubicBezTo>
                  <a:pt x="2142" y="850"/>
                  <a:pt x="2138" y="854"/>
                  <a:pt x="2138" y="858"/>
                </a:cubicBezTo>
                <a:cubicBezTo>
                  <a:pt x="2138" y="863"/>
                  <a:pt x="2142" y="867"/>
                  <a:pt x="2146" y="867"/>
                </a:cubicBezTo>
                <a:cubicBezTo>
                  <a:pt x="2151" y="867"/>
                  <a:pt x="2155" y="863"/>
                  <a:pt x="2155" y="858"/>
                </a:cubicBezTo>
                <a:close/>
                <a:moveTo>
                  <a:pt x="2207" y="858"/>
                </a:moveTo>
                <a:cubicBezTo>
                  <a:pt x="2207" y="854"/>
                  <a:pt x="2203" y="850"/>
                  <a:pt x="2198" y="850"/>
                </a:cubicBezTo>
                <a:cubicBezTo>
                  <a:pt x="2193" y="850"/>
                  <a:pt x="2189" y="854"/>
                  <a:pt x="2189" y="858"/>
                </a:cubicBezTo>
                <a:cubicBezTo>
                  <a:pt x="2189" y="863"/>
                  <a:pt x="2193" y="867"/>
                  <a:pt x="2198" y="867"/>
                </a:cubicBezTo>
                <a:cubicBezTo>
                  <a:pt x="2203" y="867"/>
                  <a:pt x="2207" y="863"/>
                  <a:pt x="2207" y="858"/>
                </a:cubicBezTo>
                <a:close/>
                <a:moveTo>
                  <a:pt x="43" y="884"/>
                </a:moveTo>
                <a:cubicBezTo>
                  <a:pt x="43" y="879"/>
                  <a:pt x="39" y="876"/>
                  <a:pt x="34" y="876"/>
                </a:cubicBezTo>
                <a:cubicBezTo>
                  <a:pt x="29" y="876"/>
                  <a:pt x="26" y="879"/>
                  <a:pt x="26" y="884"/>
                </a:cubicBezTo>
                <a:cubicBezTo>
                  <a:pt x="26" y="889"/>
                  <a:pt x="29" y="893"/>
                  <a:pt x="34" y="893"/>
                </a:cubicBezTo>
                <a:cubicBezTo>
                  <a:pt x="39" y="893"/>
                  <a:pt x="43" y="889"/>
                  <a:pt x="43" y="884"/>
                </a:cubicBezTo>
                <a:close/>
                <a:moveTo>
                  <a:pt x="94" y="884"/>
                </a:moveTo>
                <a:cubicBezTo>
                  <a:pt x="94" y="879"/>
                  <a:pt x="90" y="876"/>
                  <a:pt x="86" y="876"/>
                </a:cubicBezTo>
                <a:cubicBezTo>
                  <a:pt x="81" y="876"/>
                  <a:pt x="77" y="879"/>
                  <a:pt x="77" y="884"/>
                </a:cubicBezTo>
                <a:cubicBezTo>
                  <a:pt x="77" y="889"/>
                  <a:pt x="81" y="893"/>
                  <a:pt x="86" y="893"/>
                </a:cubicBezTo>
                <a:cubicBezTo>
                  <a:pt x="90" y="893"/>
                  <a:pt x="94" y="889"/>
                  <a:pt x="94" y="884"/>
                </a:cubicBezTo>
                <a:close/>
                <a:moveTo>
                  <a:pt x="481" y="884"/>
                </a:moveTo>
                <a:cubicBezTo>
                  <a:pt x="481" y="879"/>
                  <a:pt x="477" y="876"/>
                  <a:pt x="472" y="876"/>
                </a:cubicBezTo>
                <a:cubicBezTo>
                  <a:pt x="467" y="876"/>
                  <a:pt x="463" y="879"/>
                  <a:pt x="463" y="884"/>
                </a:cubicBezTo>
                <a:cubicBezTo>
                  <a:pt x="463" y="889"/>
                  <a:pt x="467" y="893"/>
                  <a:pt x="472" y="893"/>
                </a:cubicBezTo>
                <a:cubicBezTo>
                  <a:pt x="477" y="893"/>
                  <a:pt x="481" y="889"/>
                  <a:pt x="481" y="884"/>
                </a:cubicBezTo>
                <a:close/>
                <a:moveTo>
                  <a:pt x="506" y="884"/>
                </a:moveTo>
                <a:cubicBezTo>
                  <a:pt x="506" y="879"/>
                  <a:pt x="503" y="876"/>
                  <a:pt x="498" y="876"/>
                </a:cubicBezTo>
                <a:cubicBezTo>
                  <a:pt x="493" y="876"/>
                  <a:pt x="489" y="879"/>
                  <a:pt x="489" y="884"/>
                </a:cubicBezTo>
                <a:cubicBezTo>
                  <a:pt x="489" y="889"/>
                  <a:pt x="493" y="893"/>
                  <a:pt x="498" y="893"/>
                </a:cubicBezTo>
                <a:cubicBezTo>
                  <a:pt x="503" y="893"/>
                  <a:pt x="506" y="889"/>
                  <a:pt x="506" y="884"/>
                </a:cubicBezTo>
                <a:close/>
                <a:moveTo>
                  <a:pt x="532" y="884"/>
                </a:moveTo>
                <a:cubicBezTo>
                  <a:pt x="532" y="879"/>
                  <a:pt x="528" y="876"/>
                  <a:pt x="524" y="876"/>
                </a:cubicBezTo>
                <a:cubicBezTo>
                  <a:pt x="519" y="876"/>
                  <a:pt x="515" y="879"/>
                  <a:pt x="515" y="884"/>
                </a:cubicBezTo>
                <a:cubicBezTo>
                  <a:pt x="515" y="889"/>
                  <a:pt x="519" y="893"/>
                  <a:pt x="524" y="893"/>
                </a:cubicBezTo>
                <a:cubicBezTo>
                  <a:pt x="528" y="893"/>
                  <a:pt x="532" y="889"/>
                  <a:pt x="532" y="884"/>
                </a:cubicBezTo>
                <a:close/>
                <a:moveTo>
                  <a:pt x="1150" y="884"/>
                </a:moveTo>
                <a:cubicBezTo>
                  <a:pt x="1150" y="879"/>
                  <a:pt x="1147" y="876"/>
                  <a:pt x="1142" y="876"/>
                </a:cubicBezTo>
                <a:cubicBezTo>
                  <a:pt x="1137" y="876"/>
                  <a:pt x="1133" y="879"/>
                  <a:pt x="1133" y="884"/>
                </a:cubicBezTo>
                <a:cubicBezTo>
                  <a:pt x="1133" y="889"/>
                  <a:pt x="1137" y="893"/>
                  <a:pt x="1142" y="893"/>
                </a:cubicBezTo>
                <a:cubicBezTo>
                  <a:pt x="1147" y="893"/>
                  <a:pt x="1150" y="889"/>
                  <a:pt x="1150" y="884"/>
                </a:cubicBezTo>
                <a:close/>
                <a:moveTo>
                  <a:pt x="1176" y="884"/>
                </a:moveTo>
                <a:cubicBezTo>
                  <a:pt x="1176" y="879"/>
                  <a:pt x="1172" y="876"/>
                  <a:pt x="1168" y="876"/>
                </a:cubicBezTo>
                <a:cubicBezTo>
                  <a:pt x="1163" y="876"/>
                  <a:pt x="1159" y="879"/>
                  <a:pt x="1159" y="884"/>
                </a:cubicBezTo>
                <a:cubicBezTo>
                  <a:pt x="1159" y="889"/>
                  <a:pt x="1163" y="893"/>
                  <a:pt x="1168" y="893"/>
                </a:cubicBezTo>
                <a:cubicBezTo>
                  <a:pt x="1172" y="893"/>
                  <a:pt x="1176" y="889"/>
                  <a:pt x="1176" y="884"/>
                </a:cubicBezTo>
                <a:close/>
                <a:moveTo>
                  <a:pt x="1202" y="884"/>
                </a:moveTo>
                <a:cubicBezTo>
                  <a:pt x="1202" y="879"/>
                  <a:pt x="1198" y="876"/>
                  <a:pt x="1193" y="876"/>
                </a:cubicBezTo>
                <a:cubicBezTo>
                  <a:pt x="1189" y="876"/>
                  <a:pt x="1185" y="879"/>
                  <a:pt x="1185" y="884"/>
                </a:cubicBezTo>
                <a:cubicBezTo>
                  <a:pt x="1185" y="889"/>
                  <a:pt x="1189" y="893"/>
                  <a:pt x="1193" y="893"/>
                </a:cubicBezTo>
                <a:cubicBezTo>
                  <a:pt x="1198" y="893"/>
                  <a:pt x="1202" y="889"/>
                  <a:pt x="1202" y="884"/>
                </a:cubicBezTo>
                <a:close/>
                <a:moveTo>
                  <a:pt x="1228" y="884"/>
                </a:moveTo>
                <a:cubicBezTo>
                  <a:pt x="1228" y="879"/>
                  <a:pt x="1224" y="876"/>
                  <a:pt x="1219" y="876"/>
                </a:cubicBezTo>
                <a:cubicBezTo>
                  <a:pt x="1214" y="876"/>
                  <a:pt x="1210" y="879"/>
                  <a:pt x="1210" y="884"/>
                </a:cubicBezTo>
                <a:cubicBezTo>
                  <a:pt x="1210" y="889"/>
                  <a:pt x="1214" y="893"/>
                  <a:pt x="1219" y="893"/>
                </a:cubicBezTo>
                <a:cubicBezTo>
                  <a:pt x="1224" y="893"/>
                  <a:pt x="1228" y="889"/>
                  <a:pt x="1228" y="884"/>
                </a:cubicBezTo>
                <a:close/>
                <a:moveTo>
                  <a:pt x="1253" y="884"/>
                </a:moveTo>
                <a:cubicBezTo>
                  <a:pt x="1253" y="879"/>
                  <a:pt x="1250" y="876"/>
                  <a:pt x="1245" y="876"/>
                </a:cubicBezTo>
                <a:cubicBezTo>
                  <a:pt x="1240" y="876"/>
                  <a:pt x="1236" y="879"/>
                  <a:pt x="1236" y="884"/>
                </a:cubicBezTo>
                <a:cubicBezTo>
                  <a:pt x="1236" y="889"/>
                  <a:pt x="1240" y="893"/>
                  <a:pt x="1245" y="893"/>
                </a:cubicBezTo>
                <a:cubicBezTo>
                  <a:pt x="1250" y="893"/>
                  <a:pt x="1253" y="889"/>
                  <a:pt x="1253" y="884"/>
                </a:cubicBezTo>
                <a:close/>
                <a:moveTo>
                  <a:pt x="1279" y="884"/>
                </a:moveTo>
                <a:cubicBezTo>
                  <a:pt x="1279" y="879"/>
                  <a:pt x="1275" y="876"/>
                  <a:pt x="1271" y="876"/>
                </a:cubicBezTo>
                <a:cubicBezTo>
                  <a:pt x="1266" y="876"/>
                  <a:pt x="1262" y="879"/>
                  <a:pt x="1262" y="884"/>
                </a:cubicBezTo>
                <a:cubicBezTo>
                  <a:pt x="1262" y="889"/>
                  <a:pt x="1266" y="893"/>
                  <a:pt x="1271" y="893"/>
                </a:cubicBezTo>
                <a:cubicBezTo>
                  <a:pt x="1275" y="893"/>
                  <a:pt x="1279" y="889"/>
                  <a:pt x="1279" y="884"/>
                </a:cubicBezTo>
                <a:close/>
                <a:moveTo>
                  <a:pt x="1305" y="884"/>
                </a:moveTo>
                <a:cubicBezTo>
                  <a:pt x="1305" y="879"/>
                  <a:pt x="1301" y="876"/>
                  <a:pt x="1296" y="876"/>
                </a:cubicBezTo>
                <a:cubicBezTo>
                  <a:pt x="1292" y="876"/>
                  <a:pt x="1288" y="879"/>
                  <a:pt x="1288" y="884"/>
                </a:cubicBezTo>
                <a:cubicBezTo>
                  <a:pt x="1288" y="889"/>
                  <a:pt x="1292" y="893"/>
                  <a:pt x="1296" y="893"/>
                </a:cubicBezTo>
                <a:cubicBezTo>
                  <a:pt x="1301" y="893"/>
                  <a:pt x="1305" y="889"/>
                  <a:pt x="1305" y="884"/>
                </a:cubicBezTo>
                <a:close/>
                <a:moveTo>
                  <a:pt x="1331" y="884"/>
                </a:moveTo>
                <a:cubicBezTo>
                  <a:pt x="1331" y="879"/>
                  <a:pt x="1327" y="876"/>
                  <a:pt x="1322" y="876"/>
                </a:cubicBezTo>
                <a:cubicBezTo>
                  <a:pt x="1317" y="876"/>
                  <a:pt x="1314" y="879"/>
                  <a:pt x="1314" y="884"/>
                </a:cubicBezTo>
                <a:cubicBezTo>
                  <a:pt x="1314" y="889"/>
                  <a:pt x="1317" y="893"/>
                  <a:pt x="1322" y="893"/>
                </a:cubicBezTo>
                <a:cubicBezTo>
                  <a:pt x="1327" y="893"/>
                  <a:pt x="1331" y="889"/>
                  <a:pt x="1331" y="884"/>
                </a:cubicBezTo>
                <a:close/>
                <a:moveTo>
                  <a:pt x="1356" y="884"/>
                </a:moveTo>
                <a:cubicBezTo>
                  <a:pt x="1356" y="879"/>
                  <a:pt x="1353" y="876"/>
                  <a:pt x="1348" y="876"/>
                </a:cubicBezTo>
                <a:cubicBezTo>
                  <a:pt x="1343" y="876"/>
                  <a:pt x="1339" y="879"/>
                  <a:pt x="1339" y="884"/>
                </a:cubicBezTo>
                <a:cubicBezTo>
                  <a:pt x="1339" y="889"/>
                  <a:pt x="1343" y="893"/>
                  <a:pt x="1348" y="893"/>
                </a:cubicBezTo>
                <a:cubicBezTo>
                  <a:pt x="1353" y="893"/>
                  <a:pt x="1356" y="889"/>
                  <a:pt x="1356" y="884"/>
                </a:cubicBezTo>
                <a:close/>
                <a:moveTo>
                  <a:pt x="1382" y="884"/>
                </a:moveTo>
                <a:cubicBezTo>
                  <a:pt x="1382" y="879"/>
                  <a:pt x="1378" y="876"/>
                  <a:pt x="1374" y="876"/>
                </a:cubicBezTo>
                <a:cubicBezTo>
                  <a:pt x="1369" y="876"/>
                  <a:pt x="1365" y="879"/>
                  <a:pt x="1365" y="884"/>
                </a:cubicBezTo>
                <a:cubicBezTo>
                  <a:pt x="1365" y="889"/>
                  <a:pt x="1369" y="893"/>
                  <a:pt x="1374" y="893"/>
                </a:cubicBezTo>
                <a:cubicBezTo>
                  <a:pt x="1378" y="893"/>
                  <a:pt x="1382" y="889"/>
                  <a:pt x="1382" y="884"/>
                </a:cubicBezTo>
                <a:close/>
                <a:moveTo>
                  <a:pt x="1408" y="884"/>
                </a:moveTo>
                <a:cubicBezTo>
                  <a:pt x="1408" y="879"/>
                  <a:pt x="1404" y="876"/>
                  <a:pt x="1399" y="876"/>
                </a:cubicBezTo>
                <a:cubicBezTo>
                  <a:pt x="1395" y="876"/>
                  <a:pt x="1391" y="879"/>
                  <a:pt x="1391" y="884"/>
                </a:cubicBezTo>
                <a:cubicBezTo>
                  <a:pt x="1391" y="889"/>
                  <a:pt x="1395" y="893"/>
                  <a:pt x="1399" y="893"/>
                </a:cubicBezTo>
                <a:cubicBezTo>
                  <a:pt x="1404" y="893"/>
                  <a:pt x="1408" y="889"/>
                  <a:pt x="1408" y="884"/>
                </a:cubicBezTo>
                <a:close/>
                <a:moveTo>
                  <a:pt x="1434" y="884"/>
                </a:moveTo>
                <a:cubicBezTo>
                  <a:pt x="1434" y="879"/>
                  <a:pt x="1430" y="876"/>
                  <a:pt x="1425" y="876"/>
                </a:cubicBezTo>
                <a:cubicBezTo>
                  <a:pt x="1420" y="876"/>
                  <a:pt x="1417" y="879"/>
                  <a:pt x="1417" y="884"/>
                </a:cubicBezTo>
                <a:cubicBezTo>
                  <a:pt x="1417" y="889"/>
                  <a:pt x="1420" y="893"/>
                  <a:pt x="1425" y="893"/>
                </a:cubicBezTo>
                <a:cubicBezTo>
                  <a:pt x="1430" y="893"/>
                  <a:pt x="1434" y="889"/>
                  <a:pt x="1434" y="884"/>
                </a:cubicBezTo>
                <a:close/>
                <a:moveTo>
                  <a:pt x="1459" y="884"/>
                </a:moveTo>
                <a:cubicBezTo>
                  <a:pt x="1459" y="879"/>
                  <a:pt x="1456" y="876"/>
                  <a:pt x="1451" y="876"/>
                </a:cubicBezTo>
                <a:cubicBezTo>
                  <a:pt x="1446" y="876"/>
                  <a:pt x="1442" y="879"/>
                  <a:pt x="1442" y="884"/>
                </a:cubicBezTo>
                <a:cubicBezTo>
                  <a:pt x="1442" y="889"/>
                  <a:pt x="1446" y="893"/>
                  <a:pt x="1451" y="893"/>
                </a:cubicBezTo>
                <a:cubicBezTo>
                  <a:pt x="1456" y="893"/>
                  <a:pt x="1459" y="889"/>
                  <a:pt x="1459" y="884"/>
                </a:cubicBezTo>
                <a:close/>
                <a:moveTo>
                  <a:pt x="1485" y="884"/>
                </a:moveTo>
                <a:cubicBezTo>
                  <a:pt x="1485" y="879"/>
                  <a:pt x="1481" y="876"/>
                  <a:pt x="1477" y="876"/>
                </a:cubicBezTo>
                <a:cubicBezTo>
                  <a:pt x="1472" y="876"/>
                  <a:pt x="1468" y="879"/>
                  <a:pt x="1468" y="884"/>
                </a:cubicBezTo>
                <a:cubicBezTo>
                  <a:pt x="1468" y="889"/>
                  <a:pt x="1472" y="893"/>
                  <a:pt x="1477" y="893"/>
                </a:cubicBezTo>
                <a:cubicBezTo>
                  <a:pt x="1481" y="893"/>
                  <a:pt x="1485" y="889"/>
                  <a:pt x="1485" y="884"/>
                </a:cubicBezTo>
                <a:close/>
                <a:moveTo>
                  <a:pt x="1511" y="884"/>
                </a:moveTo>
                <a:cubicBezTo>
                  <a:pt x="1511" y="879"/>
                  <a:pt x="1507" y="876"/>
                  <a:pt x="1502" y="876"/>
                </a:cubicBezTo>
                <a:cubicBezTo>
                  <a:pt x="1498" y="876"/>
                  <a:pt x="1494" y="879"/>
                  <a:pt x="1494" y="884"/>
                </a:cubicBezTo>
                <a:cubicBezTo>
                  <a:pt x="1494" y="889"/>
                  <a:pt x="1498" y="893"/>
                  <a:pt x="1502" y="893"/>
                </a:cubicBezTo>
                <a:cubicBezTo>
                  <a:pt x="1507" y="893"/>
                  <a:pt x="1511" y="889"/>
                  <a:pt x="1511" y="884"/>
                </a:cubicBezTo>
                <a:close/>
                <a:moveTo>
                  <a:pt x="1537" y="884"/>
                </a:moveTo>
                <a:cubicBezTo>
                  <a:pt x="1537" y="879"/>
                  <a:pt x="1533" y="876"/>
                  <a:pt x="1528" y="876"/>
                </a:cubicBezTo>
                <a:cubicBezTo>
                  <a:pt x="1523" y="876"/>
                  <a:pt x="1520" y="879"/>
                  <a:pt x="1520" y="884"/>
                </a:cubicBezTo>
                <a:cubicBezTo>
                  <a:pt x="1520" y="889"/>
                  <a:pt x="1523" y="893"/>
                  <a:pt x="1528" y="893"/>
                </a:cubicBezTo>
                <a:cubicBezTo>
                  <a:pt x="1533" y="893"/>
                  <a:pt x="1537" y="889"/>
                  <a:pt x="1537" y="884"/>
                </a:cubicBezTo>
                <a:close/>
                <a:moveTo>
                  <a:pt x="1588" y="884"/>
                </a:moveTo>
                <a:cubicBezTo>
                  <a:pt x="1588" y="879"/>
                  <a:pt x="1584" y="876"/>
                  <a:pt x="1580" y="876"/>
                </a:cubicBezTo>
                <a:cubicBezTo>
                  <a:pt x="1575" y="876"/>
                  <a:pt x="1571" y="879"/>
                  <a:pt x="1571" y="884"/>
                </a:cubicBezTo>
                <a:cubicBezTo>
                  <a:pt x="1571" y="889"/>
                  <a:pt x="1575" y="893"/>
                  <a:pt x="1580" y="893"/>
                </a:cubicBezTo>
                <a:cubicBezTo>
                  <a:pt x="1584" y="893"/>
                  <a:pt x="1588" y="889"/>
                  <a:pt x="1588" y="884"/>
                </a:cubicBezTo>
                <a:close/>
                <a:moveTo>
                  <a:pt x="1614" y="884"/>
                </a:moveTo>
                <a:cubicBezTo>
                  <a:pt x="1614" y="879"/>
                  <a:pt x="1610" y="876"/>
                  <a:pt x="1605" y="876"/>
                </a:cubicBezTo>
                <a:cubicBezTo>
                  <a:pt x="1601" y="876"/>
                  <a:pt x="1597" y="879"/>
                  <a:pt x="1597" y="884"/>
                </a:cubicBezTo>
                <a:cubicBezTo>
                  <a:pt x="1597" y="889"/>
                  <a:pt x="1601" y="893"/>
                  <a:pt x="1605" y="893"/>
                </a:cubicBezTo>
                <a:cubicBezTo>
                  <a:pt x="1610" y="893"/>
                  <a:pt x="1614" y="889"/>
                  <a:pt x="1614" y="884"/>
                </a:cubicBezTo>
                <a:close/>
                <a:moveTo>
                  <a:pt x="1640" y="884"/>
                </a:moveTo>
                <a:cubicBezTo>
                  <a:pt x="1640" y="879"/>
                  <a:pt x="1636" y="876"/>
                  <a:pt x="1631" y="876"/>
                </a:cubicBezTo>
                <a:cubicBezTo>
                  <a:pt x="1626" y="876"/>
                  <a:pt x="1623" y="879"/>
                  <a:pt x="1623" y="884"/>
                </a:cubicBezTo>
                <a:cubicBezTo>
                  <a:pt x="1623" y="889"/>
                  <a:pt x="1626" y="893"/>
                  <a:pt x="1631" y="893"/>
                </a:cubicBezTo>
                <a:cubicBezTo>
                  <a:pt x="1636" y="893"/>
                  <a:pt x="1640" y="889"/>
                  <a:pt x="1640" y="884"/>
                </a:cubicBezTo>
                <a:close/>
                <a:moveTo>
                  <a:pt x="1666" y="884"/>
                </a:moveTo>
                <a:cubicBezTo>
                  <a:pt x="1666" y="879"/>
                  <a:pt x="1662" y="876"/>
                  <a:pt x="1657" y="876"/>
                </a:cubicBezTo>
                <a:cubicBezTo>
                  <a:pt x="1652" y="876"/>
                  <a:pt x="1648" y="879"/>
                  <a:pt x="1648" y="884"/>
                </a:cubicBezTo>
                <a:cubicBezTo>
                  <a:pt x="1648" y="889"/>
                  <a:pt x="1652" y="893"/>
                  <a:pt x="1657" y="893"/>
                </a:cubicBezTo>
                <a:cubicBezTo>
                  <a:pt x="1662" y="893"/>
                  <a:pt x="1666" y="889"/>
                  <a:pt x="1666" y="884"/>
                </a:cubicBezTo>
                <a:close/>
                <a:moveTo>
                  <a:pt x="1691" y="884"/>
                </a:moveTo>
                <a:cubicBezTo>
                  <a:pt x="1691" y="879"/>
                  <a:pt x="1687" y="876"/>
                  <a:pt x="1683" y="876"/>
                </a:cubicBezTo>
                <a:cubicBezTo>
                  <a:pt x="1678" y="876"/>
                  <a:pt x="1674" y="879"/>
                  <a:pt x="1674" y="884"/>
                </a:cubicBezTo>
                <a:cubicBezTo>
                  <a:pt x="1674" y="889"/>
                  <a:pt x="1678" y="893"/>
                  <a:pt x="1683" y="893"/>
                </a:cubicBezTo>
                <a:cubicBezTo>
                  <a:pt x="1687" y="893"/>
                  <a:pt x="1691" y="889"/>
                  <a:pt x="1691" y="884"/>
                </a:cubicBezTo>
                <a:close/>
                <a:moveTo>
                  <a:pt x="1794" y="884"/>
                </a:moveTo>
                <a:cubicBezTo>
                  <a:pt x="1794" y="879"/>
                  <a:pt x="1791" y="876"/>
                  <a:pt x="1786" y="876"/>
                </a:cubicBezTo>
                <a:cubicBezTo>
                  <a:pt x="1781" y="876"/>
                  <a:pt x="1777" y="879"/>
                  <a:pt x="1777" y="884"/>
                </a:cubicBezTo>
                <a:cubicBezTo>
                  <a:pt x="1777" y="889"/>
                  <a:pt x="1781" y="893"/>
                  <a:pt x="1786" y="893"/>
                </a:cubicBezTo>
                <a:cubicBezTo>
                  <a:pt x="1791" y="893"/>
                  <a:pt x="1794" y="889"/>
                  <a:pt x="1794" y="884"/>
                </a:cubicBezTo>
                <a:close/>
                <a:moveTo>
                  <a:pt x="1820" y="884"/>
                </a:moveTo>
                <a:cubicBezTo>
                  <a:pt x="1820" y="879"/>
                  <a:pt x="1816" y="876"/>
                  <a:pt x="1812" y="876"/>
                </a:cubicBezTo>
                <a:cubicBezTo>
                  <a:pt x="1807" y="876"/>
                  <a:pt x="1803" y="879"/>
                  <a:pt x="1803" y="884"/>
                </a:cubicBezTo>
                <a:cubicBezTo>
                  <a:pt x="1803" y="889"/>
                  <a:pt x="1807" y="893"/>
                  <a:pt x="1812" y="893"/>
                </a:cubicBezTo>
                <a:cubicBezTo>
                  <a:pt x="1816" y="893"/>
                  <a:pt x="1820" y="889"/>
                  <a:pt x="1820" y="884"/>
                </a:cubicBezTo>
                <a:close/>
                <a:moveTo>
                  <a:pt x="1846" y="884"/>
                </a:moveTo>
                <a:cubicBezTo>
                  <a:pt x="1846" y="879"/>
                  <a:pt x="1842" y="876"/>
                  <a:pt x="1837" y="876"/>
                </a:cubicBezTo>
                <a:cubicBezTo>
                  <a:pt x="1833" y="876"/>
                  <a:pt x="1829" y="879"/>
                  <a:pt x="1829" y="884"/>
                </a:cubicBezTo>
                <a:cubicBezTo>
                  <a:pt x="1829" y="889"/>
                  <a:pt x="1833" y="893"/>
                  <a:pt x="1837" y="893"/>
                </a:cubicBezTo>
                <a:cubicBezTo>
                  <a:pt x="1842" y="893"/>
                  <a:pt x="1846" y="889"/>
                  <a:pt x="1846" y="884"/>
                </a:cubicBezTo>
                <a:close/>
                <a:moveTo>
                  <a:pt x="1872" y="884"/>
                </a:moveTo>
                <a:cubicBezTo>
                  <a:pt x="1872" y="879"/>
                  <a:pt x="1868" y="876"/>
                  <a:pt x="1863" y="876"/>
                </a:cubicBezTo>
                <a:cubicBezTo>
                  <a:pt x="1858" y="876"/>
                  <a:pt x="1854" y="879"/>
                  <a:pt x="1854" y="884"/>
                </a:cubicBezTo>
                <a:cubicBezTo>
                  <a:pt x="1854" y="889"/>
                  <a:pt x="1858" y="893"/>
                  <a:pt x="1863" y="893"/>
                </a:cubicBezTo>
                <a:cubicBezTo>
                  <a:pt x="1868" y="893"/>
                  <a:pt x="1872" y="889"/>
                  <a:pt x="1872" y="884"/>
                </a:cubicBezTo>
                <a:close/>
                <a:moveTo>
                  <a:pt x="1897" y="884"/>
                </a:moveTo>
                <a:cubicBezTo>
                  <a:pt x="1897" y="879"/>
                  <a:pt x="1894" y="876"/>
                  <a:pt x="1889" y="876"/>
                </a:cubicBezTo>
                <a:cubicBezTo>
                  <a:pt x="1884" y="876"/>
                  <a:pt x="1880" y="879"/>
                  <a:pt x="1880" y="884"/>
                </a:cubicBezTo>
                <a:cubicBezTo>
                  <a:pt x="1880" y="889"/>
                  <a:pt x="1884" y="893"/>
                  <a:pt x="1889" y="893"/>
                </a:cubicBezTo>
                <a:cubicBezTo>
                  <a:pt x="1894" y="893"/>
                  <a:pt x="1897" y="889"/>
                  <a:pt x="1897" y="884"/>
                </a:cubicBezTo>
                <a:close/>
                <a:moveTo>
                  <a:pt x="1923" y="884"/>
                </a:moveTo>
                <a:cubicBezTo>
                  <a:pt x="1923" y="879"/>
                  <a:pt x="1919" y="876"/>
                  <a:pt x="1915" y="876"/>
                </a:cubicBezTo>
                <a:cubicBezTo>
                  <a:pt x="1910" y="876"/>
                  <a:pt x="1906" y="879"/>
                  <a:pt x="1906" y="884"/>
                </a:cubicBezTo>
                <a:cubicBezTo>
                  <a:pt x="1906" y="889"/>
                  <a:pt x="1910" y="893"/>
                  <a:pt x="1915" y="893"/>
                </a:cubicBezTo>
                <a:cubicBezTo>
                  <a:pt x="1919" y="893"/>
                  <a:pt x="1923" y="889"/>
                  <a:pt x="1923" y="884"/>
                </a:cubicBezTo>
                <a:close/>
                <a:moveTo>
                  <a:pt x="1949" y="884"/>
                </a:moveTo>
                <a:cubicBezTo>
                  <a:pt x="1949" y="879"/>
                  <a:pt x="1945" y="876"/>
                  <a:pt x="1940" y="876"/>
                </a:cubicBezTo>
                <a:cubicBezTo>
                  <a:pt x="1936" y="876"/>
                  <a:pt x="1932" y="879"/>
                  <a:pt x="1932" y="884"/>
                </a:cubicBezTo>
                <a:cubicBezTo>
                  <a:pt x="1932" y="889"/>
                  <a:pt x="1936" y="893"/>
                  <a:pt x="1940" y="893"/>
                </a:cubicBezTo>
                <a:cubicBezTo>
                  <a:pt x="1945" y="893"/>
                  <a:pt x="1949" y="889"/>
                  <a:pt x="1949" y="884"/>
                </a:cubicBezTo>
                <a:close/>
                <a:moveTo>
                  <a:pt x="2000" y="884"/>
                </a:moveTo>
                <a:cubicBezTo>
                  <a:pt x="2000" y="879"/>
                  <a:pt x="1997" y="876"/>
                  <a:pt x="1992" y="876"/>
                </a:cubicBezTo>
                <a:cubicBezTo>
                  <a:pt x="1987" y="876"/>
                  <a:pt x="1983" y="879"/>
                  <a:pt x="1983" y="884"/>
                </a:cubicBezTo>
                <a:cubicBezTo>
                  <a:pt x="1983" y="889"/>
                  <a:pt x="1987" y="893"/>
                  <a:pt x="1992" y="893"/>
                </a:cubicBezTo>
                <a:cubicBezTo>
                  <a:pt x="1997" y="893"/>
                  <a:pt x="2000" y="889"/>
                  <a:pt x="2000" y="884"/>
                </a:cubicBezTo>
                <a:close/>
                <a:moveTo>
                  <a:pt x="2026" y="884"/>
                </a:moveTo>
                <a:cubicBezTo>
                  <a:pt x="2026" y="879"/>
                  <a:pt x="2022" y="876"/>
                  <a:pt x="2018" y="876"/>
                </a:cubicBezTo>
                <a:cubicBezTo>
                  <a:pt x="2013" y="876"/>
                  <a:pt x="2009" y="879"/>
                  <a:pt x="2009" y="884"/>
                </a:cubicBezTo>
                <a:cubicBezTo>
                  <a:pt x="2009" y="889"/>
                  <a:pt x="2013" y="893"/>
                  <a:pt x="2018" y="893"/>
                </a:cubicBezTo>
                <a:cubicBezTo>
                  <a:pt x="2022" y="893"/>
                  <a:pt x="2026" y="889"/>
                  <a:pt x="2026" y="884"/>
                </a:cubicBezTo>
                <a:close/>
                <a:moveTo>
                  <a:pt x="2052" y="884"/>
                </a:moveTo>
                <a:cubicBezTo>
                  <a:pt x="2052" y="879"/>
                  <a:pt x="2048" y="876"/>
                  <a:pt x="2043" y="876"/>
                </a:cubicBezTo>
                <a:cubicBezTo>
                  <a:pt x="2039" y="876"/>
                  <a:pt x="2035" y="879"/>
                  <a:pt x="2035" y="884"/>
                </a:cubicBezTo>
                <a:cubicBezTo>
                  <a:pt x="2035" y="889"/>
                  <a:pt x="2039" y="893"/>
                  <a:pt x="2043" y="893"/>
                </a:cubicBezTo>
                <a:cubicBezTo>
                  <a:pt x="2048" y="893"/>
                  <a:pt x="2052" y="889"/>
                  <a:pt x="2052" y="884"/>
                </a:cubicBezTo>
                <a:close/>
                <a:moveTo>
                  <a:pt x="2078" y="884"/>
                </a:moveTo>
                <a:cubicBezTo>
                  <a:pt x="2078" y="879"/>
                  <a:pt x="2074" y="876"/>
                  <a:pt x="2069" y="876"/>
                </a:cubicBezTo>
                <a:cubicBezTo>
                  <a:pt x="2064" y="876"/>
                  <a:pt x="2061" y="879"/>
                  <a:pt x="2061" y="884"/>
                </a:cubicBezTo>
                <a:cubicBezTo>
                  <a:pt x="2061" y="889"/>
                  <a:pt x="2064" y="893"/>
                  <a:pt x="2069" y="893"/>
                </a:cubicBezTo>
                <a:cubicBezTo>
                  <a:pt x="2074" y="893"/>
                  <a:pt x="2078" y="889"/>
                  <a:pt x="2078" y="884"/>
                </a:cubicBezTo>
                <a:close/>
                <a:moveTo>
                  <a:pt x="2103" y="884"/>
                </a:moveTo>
                <a:cubicBezTo>
                  <a:pt x="2103" y="879"/>
                  <a:pt x="2100" y="876"/>
                  <a:pt x="2095" y="876"/>
                </a:cubicBezTo>
                <a:cubicBezTo>
                  <a:pt x="2090" y="876"/>
                  <a:pt x="2086" y="879"/>
                  <a:pt x="2086" y="884"/>
                </a:cubicBezTo>
                <a:cubicBezTo>
                  <a:pt x="2086" y="889"/>
                  <a:pt x="2090" y="893"/>
                  <a:pt x="2095" y="893"/>
                </a:cubicBezTo>
                <a:cubicBezTo>
                  <a:pt x="2100" y="893"/>
                  <a:pt x="2103" y="889"/>
                  <a:pt x="2103" y="884"/>
                </a:cubicBezTo>
                <a:close/>
                <a:moveTo>
                  <a:pt x="2129" y="884"/>
                </a:moveTo>
                <a:cubicBezTo>
                  <a:pt x="2129" y="879"/>
                  <a:pt x="2125" y="876"/>
                  <a:pt x="2121" y="876"/>
                </a:cubicBezTo>
                <a:cubicBezTo>
                  <a:pt x="2116" y="876"/>
                  <a:pt x="2112" y="879"/>
                  <a:pt x="2112" y="884"/>
                </a:cubicBezTo>
                <a:cubicBezTo>
                  <a:pt x="2112" y="889"/>
                  <a:pt x="2116" y="893"/>
                  <a:pt x="2121" y="893"/>
                </a:cubicBezTo>
                <a:cubicBezTo>
                  <a:pt x="2125" y="893"/>
                  <a:pt x="2129" y="889"/>
                  <a:pt x="2129" y="884"/>
                </a:cubicBezTo>
                <a:close/>
                <a:moveTo>
                  <a:pt x="2207" y="884"/>
                </a:moveTo>
                <a:cubicBezTo>
                  <a:pt x="2207" y="879"/>
                  <a:pt x="2203" y="876"/>
                  <a:pt x="2198" y="876"/>
                </a:cubicBezTo>
                <a:cubicBezTo>
                  <a:pt x="2193" y="876"/>
                  <a:pt x="2189" y="879"/>
                  <a:pt x="2189" y="884"/>
                </a:cubicBezTo>
                <a:cubicBezTo>
                  <a:pt x="2189" y="889"/>
                  <a:pt x="2193" y="893"/>
                  <a:pt x="2198" y="893"/>
                </a:cubicBezTo>
                <a:cubicBezTo>
                  <a:pt x="2203" y="893"/>
                  <a:pt x="2207" y="889"/>
                  <a:pt x="2207" y="884"/>
                </a:cubicBezTo>
                <a:close/>
                <a:moveTo>
                  <a:pt x="69" y="910"/>
                </a:moveTo>
                <a:cubicBezTo>
                  <a:pt x="69" y="905"/>
                  <a:pt x="65" y="901"/>
                  <a:pt x="60" y="901"/>
                </a:cubicBezTo>
                <a:cubicBezTo>
                  <a:pt x="55" y="901"/>
                  <a:pt x="51" y="905"/>
                  <a:pt x="51" y="910"/>
                </a:cubicBezTo>
                <a:cubicBezTo>
                  <a:pt x="51" y="915"/>
                  <a:pt x="55" y="918"/>
                  <a:pt x="60" y="918"/>
                </a:cubicBezTo>
                <a:cubicBezTo>
                  <a:pt x="65" y="918"/>
                  <a:pt x="69" y="915"/>
                  <a:pt x="69" y="910"/>
                </a:cubicBezTo>
                <a:close/>
                <a:moveTo>
                  <a:pt x="94" y="910"/>
                </a:moveTo>
                <a:cubicBezTo>
                  <a:pt x="94" y="905"/>
                  <a:pt x="90" y="901"/>
                  <a:pt x="86" y="901"/>
                </a:cubicBezTo>
                <a:cubicBezTo>
                  <a:pt x="81" y="901"/>
                  <a:pt x="77" y="905"/>
                  <a:pt x="77" y="910"/>
                </a:cubicBezTo>
                <a:cubicBezTo>
                  <a:pt x="77" y="915"/>
                  <a:pt x="81" y="918"/>
                  <a:pt x="86" y="918"/>
                </a:cubicBezTo>
                <a:cubicBezTo>
                  <a:pt x="90" y="918"/>
                  <a:pt x="94" y="915"/>
                  <a:pt x="94" y="910"/>
                </a:cubicBezTo>
                <a:close/>
                <a:moveTo>
                  <a:pt x="481" y="910"/>
                </a:moveTo>
                <a:cubicBezTo>
                  <a:pt x="481" y="905"/>
                  <a:pt x="477" y="901"/>
                  <a:pt x="472" y="901"/>
                </a:cubicBezTo>
                <a:cubicBezTo>
                  <a:pt x="467" y="901"/>
                  <a:pt x="463" y="905"/>
                  <a:pt x="463" y="910"/>
                </a:cubicBezTo>
                <a:cubicBezTo>
                  <a:pt x="463" y="915"/>
                  <a:pt x="467" y="918"/>
                  <a:pt x="472" y="918"/>
                </a:cubicBezTo>
                <a:cubicBezTo>
                  <a:pt x="477" y="918"/>
                  <a:pt x="481" y="915"/>
                  <a:pt x="481" y="910"/>
                </a:cubicBezTo>
                <a:close/>
                <a:moveTo>
                  <a:pt x="506" y="910"/>
                </a:moveTo>
                <a:cubicBezTo>
                  <a:pt x="506" y="905"/>
                  <a:pt x="503" y="901"/>
                  <a:pt x="498" y="901"/>
                </a:cubicBezTo>
                <a:cubicBezTo>
                  <a:pt x="493" y="901"/>
                  <a:pt x="489" y="905"/>
                  <a:pt x="489" y="910"/>
                </a:cubicBezTo>
                <a:cubicBezTo>
                  <a:pt x="489" y="915"/>
                  <a:pt x="493" y="918"/>
                  <a:pt x="498" y="918"/>
                </a:cubicBezTo>
                <a:cubicBezTo>
                  <a:pt x="503" y="918"/>
                  <a:pt x="506" y="915"/>
                  <a:pt x="506" y="910"/>
                </a:cubicBezTo>
                <a:close/>
                <a:moveTo>
                  <a:pt x="532" y="910"/>
                </a:moveTo>
                <a:cubicBezTo>
                  <a:pt x="532" y="905"/>
                  <a:pt x="528" y="901"/>
                  <a:pt x="524" y="901"/>
                </a:cubicBezTo>
                <a:cubicBezTo>
                  <a:pt x="519" y="901"/>
                  <a:pt x="515" y="905"/>
                  <a:pt x="515" y="910"/>
                </a:cubicBezTo>
                <a:cubicBezTo>
                  <a:pt x="515" y="915"/>
                  <a:pt x="519" y="918"/>
                  <a:pt x="524" y="918"/>
                </a:cubicBezTo>
                <a:cubicBezTo>
                  <a:pt x="528" y="918"/>
                  <a:pt x="532" y="915"/>
                  <a:pt x="532" y="910"/>
                </a:cubicBezTo>
                <a:close/>
                <a:moveTo>
                  <a:pt x="584" y="910"/>
                </a:moveTo>
                <a:cubicBezTo>
                  <a:pt x="584" y="905"/>
                  <a:pt x="580" y="901"/>
                  <a:pt x="575" y="901"/>
                </a:cubicBezTo>
                <a:cubicBezTo>
                  <a:pt x="570" y="901"/>
                  <a:pt x="567" y="905"/>
                  <a:pt x="567" y="910"/>
                </a:cubicBezTo>
                <a:cubicBezTo>
                  <a:pt x="567" y="915"/>
                  <a:pt x="570" y="918"/>
                  <a:pt x="575" y="918"/>
                </a:cubicBezTo>
                <a:cubicBezTo>
                  <a:pt x="580" y="918"/>
                  <a:pt x="584" y="915"/>
                  <a:pt x="584" y="910"/>
                </a:cubicBezTo>
                <a:close/>
                <a:moveTo>
                  <a:pt x="1150" y="910"/>
                </a:moveTo>
                <a:cubicBezTo>
                  <a:pt x="1150" y="905"/>
                  <a:pt x="1147" y="901"/>
                  <a:pt x="1142" y="901"/>
                </a:cubicBezTo>
                <a:cubicBezTo>
                  <a:pt x="1137" y="901"/>
                  <a:pt x="1133" y="905"/>
                  <a:pt x="1133" y="910"/>
                </a:cubicBezTo>
                <a:cubicBezTo>
                  <a:pt x="1133" y="915"/>
                  <a:pt x="1137" y="918"/>
                  <a:pt x="1142" y="918"/>
                </a:cubicBezTo>
                <a:cubicBezTo>
                  <a:pt x="1147" y="918"/>
                  <a:pt x="1150" y="915"/>
                  <a:pt x="1150" y="910"/>
                </a:cubicBezTo>
                <a:close/>
                <a:moveTo>
                  <a:pt x="1176" y="910"/>
                </a:moveTo>
                <a:cubicBezTo>
                  <a:pt x="1176" y="905"/>
                  <a:pt x="1172" y="901"/>
                  <a:pt x="1168" y="901"/>
                </a:cubicBezTo>
                <a:cubicBezTo>
                  <a:pt x="1163" y="901"/>
                  <a:pt x="1159" y="905"/>
                  <a:pt x="1159" y="910"/>
                </a:cubicBezTo>
                <a:cubicBezTo>
                  <a:pt x="1159" y="915"/>
                  <a:pt x="1163" y="918"/>
                  <a:pt x="1168" y="918"/>
                </a:cubicBezTo>
                <a:cubicBezTo>
                  <a:pt x="1172" y="918"/>
                  <a:pt x="1176" y="915"/>
                  <a:pt x="1176" y="910"/>
                </a:cubicBezTo>
                <a:close/>
                <a:moveTo>
                  <a:pt x="1202" y="910"/>
                </a:moveTo>
                <a:cubicBezTo>
                  <a:pt x="1202" y="905"/>
                  <a:pt x="1198" y="901"/>
                  <a:pt x="1193" y="901"/>
                </a:cubicBezTo>
                <a:cubicBezTo>
                  <a:pt x="1189" y="901"/>
                  <a:pt x="1185" y="905"/>
                  <a:pt x="1185" y="910"/>
                </a:cubicBezTo>
                <a:cubicBezTo>
                  <a:pt x="1185" y="915"/>
                  <a:pt x="1189" y="918"/>
                  <a:pt x="1193" y="918"/>
                </a:cubicBezTo>
                <a:cubicBezTo>
                  <a:pt x="1198" y="918"/>
                  <a:pt x="1202" y="915"/>
                  <a:pt x="1202" y="910"/>
                </a:cubicBezTo>
                <a:close/>
                <a:moveTo>
                  <a:pt x="1228" y="910"/>
                </a:moveTo>
                <a:cubicBezTo>
                  <a:pt x="1228" y="905"/>
                  <a:pt x="1224" y="901"/>
                  <a:pt x="1219" y="901"/>
                </a:cubicBezTo>
                <a:cubicBezTo>
                  <a:pt x="1214" y="901"/>
                  <a:pt x="1210" y="905"/>
                  <a:pt x="1210" y="910"/>
                </a:cubicBezTo>
                <a:cubicBezTo>
                  <a:pt x="1210" y="915"/>
                  <a:pt x="1214" y="918"/>
                  <a:pt x="1219" y="918"/>
                </a:cubicBezTo>
                <a:cubicBezTo>
                  <a:pt x="1224" y="918"/>
                  <a:pt x="1228" y="915"/>
                  <a:pt x="1228" y="910"/>
                </a:cubicBezTo>
                <a:close/>
                <a:moveTo>
                  <a:pt x="1253" y="910"/>
                </a:moveTo>
                <a:cubicBezTo>
                  <a:pt x="1253" y="905"/>
                  <a:pt x="1250" y="901"/>
                  <a:pt x="1245" y="901"/>
                </a:cubicBezTo>
                <a:cubicBezTo>
                  <a:pt x="1240" y="901"/>
                  <a:pt x="1236" y="905"/>
                  <a:pt x="1236" y="910"/>
                </a:cubicBezTo>
                <a:cubicBezTo>
                  <a:pt x="1236" y="915"/>
                  <a:pt x="1240" y="918"/>
                  <a:pt x="1245" y="918"/>
                </a:cubicBezTo>
                <a:cubicBezTo>
                  <a:pt x="1250" y="918"/>
                  <a:pt x="1253" y="915"/>
                  <a:pt x="1253" y="910"/>
                </a:cubicBezTo>
                <a:close/>
                <a:moveTo>
                  <a:pt x="1279" y="910"/>
                </a:moveTo>
                <a:cubicBezTo>
                  <a:pt x="1279" y="905"/>
                  <a:pt x="1275" y="901"/>
                  <a:pt x="1271" y="901"/>
                </a:cubicBezTo>
                <a:cubicBezTo>
                  <a:pt x="1266" y="901"/>
                  <a:pt x="1262" y="905"/>
                  <a:pt x="1262" y="910"/>
                </a:cubicBezTo>
                <a:cubicBezTo>
                  <a:pt x="1262" y="915"/>
                  <a:pt x="1266" y="918"/>
                  <a:pt x="1271" y="918"/>
                </a:cubicBezTo>
                <a:cubicBezTo>
                  <a:pt x="1275" y="918"/>
                  <a:pt x="1279" y="915"/>
                  <a:pt x="1279" y="910"/>
                </a:cubicBezTo>
                <a:close/>
                <a:moveTo>
                  <a:pt x="1305" y="910"/>
                </a:moveTo>
                <a:cubicBezTo>
                  <a:pt x="1305" y="905"/>
                  <a:pt x="1301" y="901"/>
                  <a:pt x="1296" y="901"/>
                </a:cubicBezTo>
                <a:cubicBezTo>
                  <a:pt x="1292" y="901"/>
                  <a:pt x="1288" y="905"/>
                  <a:pt x="1288" y="910"/>
                </a:cubicBezTo>
                <a:cubicBezTo>
                  <a:pt x="1288" y="915"/>
                  <a:pt x="1292" y="918"/>
                  <a:pt x="1296" y="918"/>
                </a:cubicBezTo>
                <a:cubicBezTo>
                  <a:pt x="1301" y="918"/>
                  <a:pt x="1305" y="915"/>
                  <a:pt x="1305" y="910"/>
                </a:cubicBezTo>
                <a:close/>
                <a:moveTo>
                  <a:pt x="1331" y="910"/>
                </a:moveTo>
                <a:cubicBezTo>
                  <a:pt x="1331" y="905"/>
                  <a:pt x="1327" y="901"/>
                  <a:pt x="1322" y="901"/>
                </a:cubicBezTo>
                <a:cubicBezTo>
                  <a:pt x="1317" y="901"/>
                  <a:pt x="1314" y="905"/>
                  <a:pt x="1314" y="910"/>
                </a:cubicBezTo>
                <a:cubicBezTo>
                  <a:pt x="1314" y="915"/>
                  <a:pt x="1317" y="918"/>
                  <a:pt x="1322" y="918"/>
                </a:cubicBezTo>
                <a:cubicBezTo>
                  <a:pt x="1327" y="918"/>
                  <a:pt x="1331" y="915"/>
                  <a:pt x="1331" y="910"/>
                </a:cubicBezTo>
                <a:close/>
                <a:moveTo>
                  <a:pt x="1356" y="910"/>
                </a:moveTo>
                <a:cubicBezTo>
                  <a:pt x="1356" y="905"/>
                  <a:pt x="1353" y="901"/>
                  <a:pt x="1348" y="901"/>
                </a:cubicBezTo>
                <a:cubicBezTo>
                  <a:pt x="1343" y="901"/>
                  <a:pt x="1339" y="905"/>
                  <a:pt x="1339" y="910"/>
                </a:cubicBezTo>
                <a:cubicBezTo>
                  <a:pt x="1339" y="915"/>
                  <a:pt x="1343" y="918"/>
                  <a:pt x="1348" y="918"/>
                </a:cubicBezTo>
                <a:cubicBezTo>
                  <a:pt x="1353" y="918"/>
                  <a:pt x="1356" y="915"/>
                  <a:pt x="1356" y="910"/>
                </a:cubicBezTo>
                <a:close/>
                <a:moveTo>
                  <a:pt x="1382" y="910"/>
                </a:moveTo>
                <a:cubicBezTo>
                  <a:pt x="1382" y="905"/>
                  <a:pt x="1378" y="901"/>
                  <a:pt x="1374" y="901"/>
                </a:cubicBezTo>
                <a:cubicBezTo>
                  <a:pt x="1369" y="901"/>
                  <a:pt x="1365" y="905"/>
                  <a:pt x="1365" y="910"/>
                </a:cubicBezTo>
                <a:cubicBezTo>
                  <a:pt x="1365" y="915"/>
                  <a:pt x="1369" y="918"/>
                  <a:pt x="1374" y="918"/>
                </a:cubicBezTo>
                <a:cubicBezTo>
                  <a:pt x="1378" y="918"/>
                  <a:pt x="1382" y="915"/>
                  <a:pt x="1382" y="910"/>
                </a:cubicBezTo>
                <a:close/>
                <a:moveTo>
                  <a:pt x="1408" y="910"/>
                </a:moveTo>
                <a:cubicBezTo>
                  <a:pt x="1408" y="905"/>
                  <a:pt x="1404" y="901"/>
                  <a:pt x="1399" y="901"/>
                </a:cubicBezTo>
                <a:cubicBezTo>
                  <a:pt x="1395" y="901"/>
                  <a:pt x="1391" y="905"/>
                  <a:pt x="1391" y="910"/>
                </a:cubicBezTo>
                <a:cubicBezTo>
                  <a:pt x="1391" y="915"/>
                  <a:pt x="1395" y="918"/>
                  <a:pt x="1399" y="918"/>
                </a:cubicBezTo>
                <a:cubicBezTo>
                  <a:pt x="1404" y="918"/>
                  <a:pt x="1408" y="915"/>
                  <a:pt x="1408" y="910"/>
                </a:cubicBezTo>
                <a:close/>
                <a:moveTo>
                  <a:pt x="1434" y="910"/>
                </a:moveTo>
                <a:cubicBezTo>
                  <a:pt x="1434" y="905"/>
                  <a:pt x="1430" y="901"/>
                  <a:pt x="1425" y="901"/>
                </a:cubicBezTo>
                <a:cubicBezTo>
                  <a:pt x="1420" y="901"/>
                  <a:pt x="1417" y="905"/>
                  <a:pt x="1417" y="910"/>
                </a:cubicBezTo>
                <a:cubicBezTo>
                  <a:pt x="1417" y="915"/>
                  <a:pt x="1420" y="918"/>
                  <a:pt x="1425" y="918"/>
                </a:cubicBezTo>
                <a:cubicBezTo>
                  <a:pt x="1430" y="918"/>
                  <a:pt x="1434" y="915"/>
                  <a:pt x="1434" y="910"/>
                </a:cubicBezTo>
                <a:close/>
                <a:moveTo>
                  <a:pt x="1459" y="910"/>
                </a:moveTo>
                <a:cubicBezTo>
                  <a:pt x="1459" y="905"/>
                  <a:pt x="1456" y="901"/>
                  <a:pt x="1451" y="901"/>
                </a:cubicBezTo>
                <a:cubicBezTo>
                  <a:pt x="1446" y="901"/>
                  <a:pt x="1442" y="905"/>
                  <a:pt x="1442" y="910"/>
                </a:cubicBezTo>
                <a:cubicBezTo>
                  <a:pt x="1442" y="915"/>
                  <a:pt x="1446" y="918"/>
                  <a:pt x="1451" y="918"/>
                </a:cubicBezTo>
                <a:cubicBezTo>
                  <a:pt x="1456" y="918"/>
                  <a:pt x="1459" y="915"/>
                  <a:pt x="1459" y="910"/>
                </a:cubicBezTo>
                <a:close/>
                <a:moveTo>
                  <a:pt x="1485" y="910"/>
                </a:moveTo>
                <a:cubicBezTo>
                  <a:pt x="1485" y="905"/>
                  <a:pt x="1481" y="901"/>
                  <a:pt x="1477" y="901"/>
                </a:cubicBezTo>
                <a:cubicBezTo>
                  <a:pt x="1472" y="901"/>
                  <a:pt x="1468" y="905"/>
                  <a:pt x="1468" y="910"/>
                </a:cubicBezTo>
                <a:cubicBezTo>
                  <a:pt x="1468" y="915"/>
                  <a:pt x="1472" y="918"/>
                  <a:pt x="1477" y="918"/>
                </a:cubicBezTo>
                <a:cubicBezTo>
                  <a:pt x="1481" y="918"/>
                  <a:pt x="1485" y="915"/>
                  <a:pt x="1485" y="910"/>
                </a:cubicBezTo>
                <a:close/>
                <a:moveTo>
                  <a:pt x="1511" y="910"/>
                </a:moveTo>
                <a:cubicBezTo>
                  <a:pt x="1511" y="905"/>
                  <a:pt x="1507" y="901"/>
                  <a:pt x="1502" y="901"/>
                </a:cubicBezTo>
                <a:cubicBezTo>
                  <a:pt x="1498" y="901"/>
                  <a:pt x="1494" y="905"/>
                  <a:pt x="1494" y="910"/>
                </a:cubicBezTo>
                <a:cubicBezTo>
                  <a:pt x="1494" y="915"/>
                  <a:pt x="1498" y="918"/>
                  <a:pt x="1502" y="918"/>
                </a:cubicBezTo>
                <a:cubicBezTo>
                  <a:pt x="1507" y="918"/>
                  <a:pt x="1511" y="915"/>
                  <a:pt x="1511" y="910"/>
                </a:cubicBezTo>
                <a:close/>
                <a:moveTo>
                  <a:pt x="1537" y="910"/>
                </a:moveTo>
                <a:cubicBezTo>
                  <a:pt x="1537" y="905"/>
                  <a:pt x="1533" y="901"/>
                  <a:pt x="1528" y="901"/>
                </a:cubicBezTo>
                <a:cubicBezTo>
                  <a:pt x="1523" y="901"/>
                  <a:pt x="1520" y="905"/>
                  <a:pt x="1520" y="910"/>
                </a:cubicBezTo>
                <a:cubicBezTo>
                  <a:pt x="1520" y="915"/>
                  <a:pt x="1523" y="918"/>
                  <a:pt x="1528" y="918"/>
                </a:cubicBezTo>
                <a:cubicBezTo>
                  <a:pt x="1533" y="918"/>
                  <a:pt x="1537" y="915"/>
                  <a:pt x="1537" y="910"/>
                </a:cubicBezTo>
                <a:close/>
                <a:moveTo>
                  <a:pt x="1614" y="910"/>
                </a:moveTo>
                <a:cubicBezTo>
                  <a:pt x="1614" y="905"/>
                  <a:pt x="1610" y="901"/>
                  <a:pt x="1605" y="901"/>
                </a:cubicBezTo>
                <a:cubicBezTo>
                  <a:pt x="1601" y="901"/>
                  <a:pt x="1597" y="905"/>
                  <a:pt x="1597" y="910"/>
                </a:cubicBezTo>
                <a:cubicBezTo>
                  <a:pt x="1597" y="915"/>
                  <a:pt x="1601" y="918"/>
                  <a:pt x="1605" y="918"/>
                </a:cubicBezTo>
                <a:cubicBezTo>
                  <a:pt x="1610" y="918"/>
                  <a:pt x="1614" y="915"/>
                  <a:pt x="1614" y="910"/>
                </a:cubicBezTo>
                <a:close/>
                <a:moveTo>
                  <a:pt x="1640" y="910"/>
                </a:moveTo>
                <a:cubicBezTo>
                  <a:pt x="1640" y="905"/>
                  <a:pt x="1636" y="901"/>
                  <a:pt x="1631" y="901"/>
                </a:cubicBezTo>
                <a:cubicBezTo>
                  <a:pt x="1626" y="901"/>
                  <a:pt x="1623" y="905"/>
                  <a:pt x="1623" y="910"/>
                </a:cubicBezTo>
                <a:cubicBezTo>
                  <a:pt x="1623" y="915"/>
                  <a:pt x="1626" y="918"/>
                  <a:pt x="1631" y="918"/>
                </a:cubicBezTo>
                <a:cubicBezTo>
                  <a:pt x="1636" y="918"/>
                  <a:pt x="1640" y="915"/>
                  <a:pt x="1640" y="910"/>
                </a:cubicBezTo>
                <a:close/>
                <a:moveTo>
                  <a:pt x="1666" y="910"/>
                </a:moveTo>
                <a:cubicBezTo>
                  <a:pt x="1666" y="905"/>
                  <a:pt x="1662" y="901"/>
                  <a:pt x="1657" y="901"/>
                </a:cubicBezTo>
                <a:cubicBezTo>
                  <a:pt x="1652" y="901"/>
                  <a:pt x="1648" y="905"/>
                  <a:pt x="1648" y="910"/>
                </a:cubicBezTo>
                <a:cubicBezTo>
                  <a:pt x="1648" y="915"/>
                  <a:pt x="1652" y="918"/>
                  <a:pt x="1657" y="918"/>
                </a:cubicBezTo>
                <a:cubicBezTo>
                  <a:pt x="1662" y="918"/>
                  <a:pt x="1666" y="915"/>
                  <a:pt x="1666" y="910"/>
                </a:cubicBezTo>
                <a:close/>
                <a:moveTo>
                  <a:pt x="1691" y="910"/>
                </a:moveTo>
                <a:cubicBezTo>
                  <a:pt x="1691" y="905"/>
                  <a:pt x="1687" y="901"/>
                  <a:pt x="1683" y="901"/>
                </a:cubicBezTo>
                <a:cubicBezTo>
                  <a:pt x="1678" y="901"/>
                  <a:pt x="1674" y="905"/>
                  <a:pt x="1674" y="910"/>
                </a:cubicBezTo>
                <a:cubicBezTo>
                  <a:pt x="1674" y="915"/>
                  <a:pt x="1678" y="918"/>
                  <a:pt x="1683" y="918"/>
                </a:cubicBezTo>
                <a:cubicBezTo>
                  <a:pt x="1687" y="918"/>
                  <a:pt x="1691" y="915"/>
                  <a:pt x="1691" y="910"/>
                </a:cubicBezTo>
                <a:close/>
                <a:moveTo>
                  <a:pt x="1846" y="910"/>
                </a:moveTo>
                <a:cubicBezTo>
                  <a:pt x="1846" y="905"/>
                  <a:pt x="1842" y="901"/>
                  <a:pt x="1837" y="901"/>
                </a:cubicBezTo>
                <a:cubicBezTo>
                  <a:pt x="1833" y="901"/>
                  <a:pt x="1829" y="905"/>
                  <a:pt x="1829" y="910"/>
                </a:cubicBezTo>
                <a:cubicBezTo>
                  <a:pt x="1829" y="915"/>
                  <a:pt x="1833" y="918"/>
                  <a:pt x="1837" y="918"/>
                </a:cubicBezTo>
                <a:cubicBezTo>
                  <a:pt x="1842" y="918"/>
                  <a:pt x="1846" y="915"/>
                  <a:pt x="1846" y="910"/>
                </a:cubicBezTo>
                <a:close/>
                <a:moveTo>
                  <a:pt x="1872" y="910"/>
                </a:moveTo>
                <a:cubicBezTo>
                  <a:pt x="1872" y="905"/>
                  <a:pt x="1868" y="901"/>
                  <a:pt x="1863" y="901"/>
                </a:cubicBezTo>
                <a:cubicBezTo>
                  <a:pt x="1858" y="901"/>
                  <a:pt x="1854" y="905"/>
                  <a:pt x="1854" y="910"/>
                </a:cubicBezTo>
                <a:cubicBezTo>
                  <a:pt x="1854" y="915"/>
                  <a:pt x="1858" y="918"/>
                  <a:pt x="1863" y="918"/>
                </a:cubicBezTo>
                <a:cubicBezTo>
                  <a:pt x="1868" y="918"/>
                  <a:pt x="1872" y="915"/>
                  <a:pt x="1872" y="910"/>
                </a:cubicBezTo>
                <a:close/>
                <a:moveTo>
                  <a:pt x="1897" y="910"/>
                </a:moveTo>
                <a:cubicBezTo>
                  <a:pt x="1897" y="905"/>
                  <a:pt x="1894" y="901"/>
                  <a:pt x="1889" y="901"/>
                </a:cubicBezTo>
                <a:cubicBezTo>
                  <a:pt x="1884" y="901"/>
                  <a:pt x="1880" y="905"/>
                  <a:pt x="1880" y="910"/>
                </a:cubicBezTo>
                <a:cubicBezTo>
                  <a:pt x="1880" y="915"/>
                  <a:pt x="1884" y="918"/>
                  <a:pt x="1889" y="918"/>
                </a:cubicBezTo>
                <a:cubicBezTo>
                  <a:pt x="1894" y="918"/>
                  <a:pt x="1897" y="915"/>
                  <a:pt x="1897" y="910"/>
                </a:cubicBezTo>
                <a:close/>
                <a:moveTo>
                  <a:pt x="1923" y="910"/>
                </a:moveTo>
                <a:cubicBezTo>
                  <a:pt x="1923" y="905"/>
                  <a:pt x="1919" y="901"/>
                  <a:pt x="1915" y="901"/>
                </a:cubicBezTo>
                <a:cubicBezTo>
                  <a:pt x="1910" y="901"/>
                  <a:pt x="1906" y="905"/>
                  <a:pt x="1906" y="910"/>
                </a:cubicBezTo>
                <a:cubicBezTo>
                  <a:pt x="1906" y="915"/>
                  <a:pt x="1910" y="918"/>
                  <a:pt x="1915" y="918"/>
                </a:cubicBezTo>
                <a:cubicBezTo>
                  <a:pt x="1919" y="918"/>
                  <a:pt x="1923" y="915"/>
                  <a:pt x="1923" y="910"/>
                </a:cubicBezTo>
                <a:close/>
                <a:moveTo>
                  <a:pt x="2000" y="910"/>
                </a:moveTo>
                <a:cubicBezTo>
                  <a:pt x="2000" y="905"/>
                  <a:pt x="1997" y="901"/>
                  <a:pt x="1992" y="901"/>
                </a:cubicBezTo>
                <a:cubicBezTo>
                  <a:pt x="1987" y="901"/>
                  <a:pt x="1983" y="905"/>
                  <a:pt x="1983" y="910"/>
                </a:cubicBezTo>
                <a:cubicBezTo>
                  <a:pt x="1983" y="915"/>
                  <a:pt x="1987" y="918"/>
                  <a:pt x="1992" y="918"/>
                </a:cubicBezTo>
                <a:cubicBezTo>
                  <a:pt x="1997" y="918"/>
                  <a:pt x="2000" y="915"/>
                  <a:pt x="2000" y="910"/>
                </a:cubicBezTo>
                <a:close/>
                <a:moveTo>
                  <a:pt x="2026" y="910"/>
                </a:moveTo>
                <a:cubicBezTo>
                  <a:pt x="2026" y="905"/>
                  <a:pt x="2022" y="901"/>
                  <a:pt x="2018" y="901"/>
                </a:cubicBezTo>
                <a:cubicBezTo>
                  <a:pt x="2013" y="901"/>
                  <a:pt x="2009" y="905"/>
                  <a:pt x="2009" y="910"/>
                </a:cubicBezTo>
                <a:cubicBezTo>
                  <a:pt x="2009" y="915"/>
                  <a:pt x="2013" y="918"/>
                  <a:pt x="2018" y="918"/>
                </a:cubicBezTo>
                <a:cubicBezTo>
                  <a:pt x="2022" y="918"/>
                  <a:pt x="2026" y="915"/>
                  <a:pt x="2026" y="910"/>
                </a:cubicBezTo>
                <a:close/>
                <a:moveTo>
                  <a:pt x="2052" y="910"/>
                </a:moveTo>
                <a:cubicBezTo>
                  <a:pt x="2052" y="905"/>
                  <a:pt x="2048" y="901"/>
                  <a:pt x="2043" y="901"/>
                </a:cubicBezTo>
                <a:cubicBezTo>
                  <a:pt x="2039" y="901"/>
                  <a:pt x="2035" y="905"/>
                  <a:pt x="2035" y="910"/>
                </a:cubicBezTo>
                <a:cubicBezTo>
                  <a:pt x="2035" y="915"/>
                  <a:pt x="2039" y="918"/>
                  <a:pt x="2043" y="918"/>
                </a:cubicBezTo>
                <a:cubicBezTo>
                  <a:pt x="2048" y="918"/>
                  <a:pt x="2052" y="915"/>
                  <a:pt x="2052" y="910"/>
                </a:cubicBezTo>
                <a:close/>
                <a:moveTo>
                  <a:pt x="2078" y="910"/>
                </a:moveTo>
                <a:cubicBezTo>
                  <a:pt x="2078" y="905"/>
                  <a:pt x="2074" y="901"/>
                  <a:pt x="2069" y="901"/>
                </a:cubicBezTo>
                <a:cubicBezTo>
                  <a:pt x="2064" y="901"/>
                  <a:pt x="2061" y="905"/>
                  <a:pt x="2061" y="910"/>
                </a:cubicBezTo>
                <a:cubicBezTo>
                  <a:pt x="2061" y="915"/>
                  <a:pt x="2064" y="918"/>
                  <a:pt x="2069" y="918"/>
                </a:cubicBezTo>
                <a:cubicBezTo>
                  <a:pt x="2074" y="918"/>
                  <a:pt x="2078" y="915"/>
                  <a:pt x="2078" y="910"/>
                </a:cubicBezTo>
                <a:close/>
                <a:moveTo>
                  <a:pt x="120" y="936"/>
                </a:moveTo>
                <a:cubicBezTo>
                  <a:pt x="120" y="931"/>
                  <a:pt x="116" y="927"/>
                  <a:pt x="111" y="927"/>
                </a:cubicBezTo>
                <a:cubicBezTo>
                  <a:pt x="107" y="927"/>
                  <a:pt x="103" y="931"/>
                  <a:pt x="103" y="936"/>
                </a:cubicBezTo>
                <a:cubicBezTo>
                  <a:pt x="103" y="940"/>
                  <a:pt x="107" y="944"/>
                  <a:pt x="111" y="944"/>
                </a:cubicBezTo>
                <a:cubicBezTo>
                  <a:pt x="116" y="944"/>
                  <a:pt x="120" y="940"/>
                  <a:pt x="120" y="936"/>
                </a:cubicBezTo>
                <a:close/>
                <a:moveTo>
                  <a:pt x="506" y="936"/>
                </a:moveTo>
                <a:cubicBezTo>
                  <a:pt x="506" y="931"/>
                  <a:pt x="503" y="927"/>
                  <a:pt x="498" y="927"/>
                </a:cubicBezTo>
                <a:cubicBezTo>
                  <a:pt x="493" y="927"/>
                  <a:pt x="489" y="931"/>
                  <a:pt x="489" y="936"/>
                </a:cubicBezTo>
                <a:cubicBezTo>
                  <a:pt x="489" y="940"/>
                  <a:pt x="493" y="944"/>
                  <a:pt x="498" y="944"/>
                </a:cubicBezTo>
                <a:cubicBezTo>
                  <a:pt x="503" y="944"/>
                  <a:pt x="506" y="940"/>
                  <a:pt x="506" y="936"/>
                </a:cubicBezTo>
                <a:close/>
                <a:moveTo>
                  <a:pt x="532" y="936"/>
                </a:moveTo>
                <a:cubicBezTo>
                  <a:pt x="532" y="931"/>
                  <a:pt x="528" y="927"/>
                  <a:pt x="524" y="927"/>
                </a:cubicBezTo>
                <a:cubicBezTo>
                  <a:pt x="519" y="927"/>
                  <a:pt x="515" y="931"/>
                  <a:pt x="515" y="936"/>
                </a:cubicBezTo>
                <a:cubicBezTo>
                  <a:pt x="515" y="940"/>
                  <a:pt x="519" y="944"/>
                  <a:pt x="524" y="944"/>
                </a:cubicBezTo>
                <a:cubicBezTo>
                  <a:pt x="528" y="944"/>
                  <a:pt x="532" y="940"/>
                  <a:pt x="532" y="936"/>
                </a:cubicBezTo>
                <a:close/>
                <a:moveTo>
                  <a:pt x="558" y="936"/>
                </a:moveTo>
                <a:cubicBezTo>
                  <a:pt x="558" y="931"/>
                  <a:pt x="554" y="927"/>
                  <a:pt x="549" y="927"/>
                </a:cubicBezTo>
                <a:cubicBezTo>
                  <a:pt x="545" y="927"/>
                  <a:pt x="541" y="931"/>
                  <a:pt x="541" y="936"/>
                </a:cubicBezTo>
                <a:cubicBezTo>
                  <a:pt x="541" y="940"/>
                  <a:pt x="545" y="944"/>
                  <a:pt x="549" y="944"/>
                </a:cubicBezTo>
                <a:cubicBezTo>
                  <a:pt x="554" y="944"/>
                  <a:pt x="558" y="940"/>
                  <a:pt x="558" y="936"/>
                </a:cubicBezTo>
                <a:close/>
                <a:moveTo>
                  <a:pt x="584" y="936"/>
                </a:moveTo>
                <a:cubicBezTo>
                  <a:pt x="584" y="931"/>
                  <a:pt x="580" y="927"/>
                  <a:pt x="575" y="927"/>
                </a:cubicBezTo>
                <a:cubicBezTo>
                  <a:pt x="570" y="927"/>
                  <a:pt x="567" y="931"/>
                  <a:pt x="567" y="936"/>
                </a:cubicBezTo>
                <a:cubicBezTo>
                  <a:pt x="567" y="940"/>
                  <a:pt x="570" y="944"/>
                  <a:pt x="575" y="944"/>
                </a:cubicBezTo>
                <a:cubicBezTo>
                  <a:pt x="580" y="944"/>
                  <a:pt x="584" y="940"/>
                  <a:pt x="584" y="936"/>
                </a:cubicBezTo>
                <a:close/>
                <a:moveTo>
                  <a:pt x="609" y="936"/>
                </a:moveTo>
                <a:cubicBezTo>
                  <a:pt x="609" y="931"/>
                  <a:pt x="606" y="927"/>
                  <a:pt x="601" y="927"/>
                </a:cubicBezTo>
                <a:cubicBezTo>
                  <a:pt x="596" y="927"/>
                  <a:pt x="592" y="931"/>
                  <a:pt x="592" y="936"/>
                </a:cubicBezTo>
                <a:cubicBezTo>
                  <a:pt x="592" y="940"/>
                  <a:pt x="596" y="944"/>
                  <a:pt x="601" y="944"/>
                </a:cubicBezTo>
                <a:cubicBezTo>
                  <a:pt x="606" y="944"/>
                  <a:pt x="609" y="940"/>
                  <a:pt x="609" y="936"/>
                </a:cubicBezTo>
                <a:close/>
                <a:moveTo>
                  <a:pt x="635" y="936"/>
                </a:moveTo>
                <a:cubicBezTo>
                  <a:pt x="635" y="931"/>
                  <a:pt x="631" y="927"/>
                  <a:pt x="627" y="927"/>
                </a:cubicBezTo>
                <a:cubicBezTo>
                  <a:pt x="622" y="927"/>
                  <a:pt x="618" y="931"/>
                  <a:pt x="618" y="936"/>
                </a:cubicBezTo>
                <a:cubicBezTo>
                  <a:pt x="618" y="940"/>
                  <a:pt x="622" y="944"/>
                  <a:pt x="627" y="944"/>
                </a:cubicBezTo>
                <a:cubicBezTo>
                  <a:pt x="631" y="944"/>
                  <a:pt x="635" y="940"/>
                  <a:pt x="635" y="936"/>
                </a:cubicBezTo>
                <a:close/>
                <a:moveTo>
                  <a:pt x="1150" y="936"/>
                </a:moveTo>
                <a:cubicBezTo>
                  <a:pt x="1150" y="931"/>
                  <a:pt x="1147" y="927"/>
                  <a:pt x="1142" y="927"/>
                </a:cubicBezTo>
                <a:cubicBezTo>
                  <a:pt x="1137" y="927"/>
                  <a:pt x="1133" y="931"/>
                  <a:pt x="1133" y="936"/>
                </a:cubicBezTo>
                <a:cubicBezTo>
                  <a:pt x="1133" y="940"/>
                  <a:pt x="1137" y="944"/>
                  <a:pt x="1142" y="944"/>
                </a:cubicBezTo>
                <a:cubicBezTo>
                  <a:pt x="1147" y="944"/>
                  <a:pt x="1150" y="940"/>
                  <a:pt x="1150" y="936"/>
                </a:cubicBezTo>
                <a:close/>
                <a:moveTo>
                  <a:pt x="1176" y="936"/>
                </a:moveTo>
                <a:cubicBezTo>
                  <a:pt x="1176" y="931"/>
                  <a:pt x="1172" y="927"/>
                  <a:pt x="1168" y="927"/>
                </a:cubicBezTo>
                <a:cubicBezTo>
                  <a:pt x="1163" y="927"/>
                  <a:pt x="1159" y="931"/>
                  <a:pt x="1159" y="936"/>
                </a:cubicBezTo>
                <a:cubicBezTo>
                  <a:pt x="1159" y="940"/>
                  <a:pt x="1163" y="944"/>
                  <a:pt x="1168" y="944"/>
                </a:cubicBezTo>
                <a:cubicBezTo>
                  <a:pt x="1172" y="944"/>
                  <a:pt x="1176" y="940"/>
                  <a:pt x="1176" y="936"/>
                </a:cubicBezTo>
                <a:close/>
                <a:moveTo>
                  <a:pt x="1202" y="936"/>
                </a:moveTo>
                <a:cubicBezTo>
                  <a:pt x="1202" y="931"/>
                  <a:pt x="1198" y="927"/>
                  <a:pt x="1193" y="927"/>
                </a:cubicBezTo>
                <a:cubicBezTo>
                  <a:pt x="1189" y="927"/>
                  <a:pt x="1185" y="931"/>
                  <a:pt x="1185" y="936"/>
                </a:cubicBezTo>
                <a:cubicBezTo>
                  <a:pt x="1185" y="940"/>
                  <a:pt x="1189" y="944"/>
                  <a:pt x="1193" y="944"/>
                </a:cubicBezTo>
                <a:cubicBezTo>
                  <a:pt x="1198" y="944"/>
                  <a:pt x="1202" y="940"/>
                  <a:pt x="1202" y="936"/>
                </a:cubicBezTo>
                <a:close/>
                <a:moveTo>
                  <a:pt x="1228" y="936"/>
                </a:moveTo>
                <a:cubicBezTo>
                  <a:pt x="1228" y="931"/>
                  <a:pt x="1224" y="927"/>
                  <a:pt x="1219" y="927"/>
                </a:cubicBezTo>
                <a:cubicBezTo>
                  <a:pt x="1214" y="927"/>
                  <a:pt x="1210" y="931"/>
                  <a:pt x="1210" y="936"/>
                </a:cubicBezTo>
                <a:cubicBezTo>
                  <a:pt x="1210" y="940"/>
                  <a:pt x="1214" y="944"/>
                  <a:pt x="1219" y="944"/>
                </a:cubicBezTo>
                <a:cubicBezTo>
                  <a:pt x="1224" y="944"/>
                  <a:pt x="1228" y="940"/>
                  <a:pt x="1228" y="936"/>
                </a:cubicBezTo>
                <a:close/>
                <a:moveTo>
                  <a:pt x="1253" y="936"/>
                </a:moveTo>
                <a:cubicBezTo>
                  <a:pt x="1253" y="931"/>
                  <a:pt x="1250" y="927"/>
                  <a:pt x="1245" y="927"/>
                </a:cubicBezTo>
                <a:cubicBezTo>
                  <a:pt x="1240" y="927"/>
                  <a:pt x="1236" y="931"/>
                  <a:pt x="1236" y="936"/>
                </a:cubicBezTo>
                <a:cubicBezTo>
                  <a:pt x="1236" y="940"/>
                  <a:pt x="1240" y="944"/>
                  <a:pt x="1245" y="944"/>
                </a:cubicBezTo>
                <a:cubicBezTo>
                  <a:pt x="1250" y="944"/>
                  <a:pt x="1253" y="940"/>
                  <a:pt x="1253" y="936"/>
                </a:cubicBezTo>
                <a:close/>
                <a:moveTo>
                  <a:pt x="1279" y="936"/>
                </a:moveTo>
                <a:cubicBezTo>
                  <a:pt x="1279" y="931"/>
                  <a:pt x="1275" y="927"/>
                  <a:pt x="1271" y="927"/>
                </a:cubicBezTo>
                <a:cubicBezTo>
                  <a:pt x="1266" y="927"/>
                  <a:pt x="1262" y="931"/>
                  <a:pt x="1262" y="936"/>
                </a:cubicBezTo>
                <a:cubicBezTo>
                  <a:pt x="1262" y="940"/>
                  <a:pt x="1266" y="944"/>
                  <a:pt x="1271" y="944"/>
                </a:cubicBezTo>
                <a:cubicBezTo>
                  <a:pt x="1275" y="944"/>
                  <a:pt x="1279" y="940"/>
                  <a:pt x="1279" y="936"/>
                </a:cubicBezTo>
                <a:close/>
                <a:moveTo>
                  <a:pt x="1305" y="936"/>
                </a:moveTo>
                <a:cubicBezTo>
                  <a:pt x="1305" y="931"/>
                  <a:pt x="1301" y="927"/>
                  <a:pt x="1296" y="927"/>
                </a:cubicBezTo>
                <a:cubicBezTo>
                  <a:pt x="1292" y="927"/>
                  <a:pt x="1288" y="931"/>
                  <a:pt x="1288" y="936"/>
                </a:cubicBezTo>
                <a:cubicBezTo>
                  <a:pt x="1288" y="940"/>
                  <a:pt x="1292" y="944"/>
                  <a:pt x="1296" y="944"/>
                </a:cubicBezTo>
                <a:cubicBezTo>
                  <a:pt x="1301" y="944"/>
                  <a:pt x="1305" y="940"/>
                  <a:pt x="1305" y="936"/>
                </a:cubicBezTo>
                <a:close/>
                <a:moveTo>
                  <a:pt x="1331" y="936"/>
                </a:moveTo>
                <a:cubicBezTo>
                  <a:pt x="1331" y="931"/>
                  <a:pt x="1327" y="927"/>
                  <a:pt x="1322" y="927"/>
                </a:cubicBezTo>
                <a:cubicBezTo>
                  <a:pt x="1317" y="927"/>
                  <a:pt x="1314" y="931"/>
                  <a:pt x="1314" y="936"/>
                </a:cubicBezTo>
                <a:cubicBezTo>
                  <a:pt x="1314" y="940"/>
                  <a:pt x="1317" y="944"/>
                  <a:pt x="1322" y="944"/>
                </a:cubicBezTo>
                <a:cubicBezTo>
                  <a:pt x="1327" y="944"/>
                  <a:pt x="1331" y="940"/>
                  <a:pt x="1331" y="936"/>
                </a:cubicBezTo>
                <a:close/>
                <a:moveTo>
                  <a:pt x="1356" y="936"/>
                </a:moveTo>
                <a:cubicBezTo>
                  <a:pt x="1356" y="931"/>
                  <a:pt x="1353" y="927"/>
                  <a:pt x="1348" y="927"/>
                </a:cubicBezTo>
                <a:cubicBezTo>
                  <a:pt x="1343" y="927"/>
                  <a:pt x="1339" y="931"/>
                  <a:pt x="1339" y="936"/>
                </a:cubicBezTo>
                <a:cubicBezTo>
                  <a:pt x="1339" y="940"/>
                  <a:pt x="1343" y="944"/>
                  <a:pt x="1348" y="944"/>
                </a:cubicBezTo>
                <a:cubicBezTo>
                  <a:pt x="1353" y="944"/>
                  <a:pt x="1356" y="940"/>
                  <a:pt x="1356" y="936"/>
                </a:cubicBezTo>
                <a:close/>
                <a:moveTo>
                  <a:pt x="1382" y="936"/>
                </a:moveTo>
                <a:cubicBezTo>
                  <a:pt x="1382" y="931"/>
                  <a:pt x="1378" y="927"/>
                  <a:pt x="1374" y="927"/>
                </a:cubicBezTo>
                <a:cubicBezTo>
                  <a:pt x="1369" y="927"/>
                  <a:pt x="1365" y="931"/>
                  <a:pt x="1365" y="936"/>
                </a:cubicBezTo>
                <a:cubicBezTo>
                  <a:pt x="1365" y="940"/>
                  <a:pt x="1369" y="944"/>
                  <a:pt x="1374" y="944"/>
                </a:cubicBezTo>
                <a:cubicBezTo>
                  <a:pt x="1378" y="944"/>
                  <a:pt x="1382" y="940"/>
                  <a:pt x="1382" y="936"/>
                </a:cubicBezTo>
                <a:close/>
                <a:moveTo>
                  <a:pt x="1408" y="936"/>
                </a:moveTo>
                <a:cubicBezTo>
                  <a:pt x="1408" y="931"/>
                  <a:pt x="1404" y="927"/>
                  <a:pt x="1399" y="927"/>
                </a:cubicBezTo>
                <a:cubicBezTo>
                  <a:pt x="1395" y="927"/>
                  <a:pt x="1391" y="931"/>
                  <a:pt x="1391" y="936"/>
                </a:cubicBezTo>
                <a:cubicBezTo>
                  <a:pt x="1391" y="940"/>
                  <a:pt x="1395" y="944"/>
                  <a:pt x="1399" y="944"/>
                </a:cubicBezTo>
                <a:cubicBezTo>
                  <a:pt x="1404" y="944"/>
                  <a:pt x="1408" y="940"/>
                  <a:pt x="1408" y="936"/>
                </a:cubicBezTo>
                <a:close/>
                <a:moveTo>
                  <a:pt x="1434" y="936"/>
                </a:moveTo>
                <a:cubicBezTo>
                  <a:pt x="1434" y="931"/>
                  <a:pt x="1430" y="927"/>
                  <a:pt x="1425" y="927"/>
                </a:cubicBezTo>
                <a:cubicBezTo>
                  <a:pt x="1420" y="927"/>
                  <a:pt x="1417" y="931"/>
                  <a:pt x="1417" y="936"/>
                </a:cubicBezTo>
                <a:cubicBezTo>
                  <a:pt x="1417" y="940"/>
                  <a:pt x="1420" y="944"/>
                  <a:pt x="1425" y="944"/>
                </a:cubicBezTo>
                <a:cubicBezTo>
                  <a:pt x="1430" y="944"/>
                  <a:pt x="1434" y="940"/>
                  <a:pt x="1434" y="936"/>
                </a:cubicBezTo>
                <a:close/>
                <a:moveTo>
                  <a:pt x="1459" y="936"/>
                </a:moveTo>
                <a:cubicBezTo>
                  <a:pt x="1459" y="931"/>
                  <a:pt x="1456" y="927"/>
                  <a:pt x="1451" y="927"/>
                </a:cubicBezTo>
                <a:cubicBezTo>
                  <a:pt x="1446" y="927"/>
                  <a:pt x="1442" y="931"/>
                  <a:pt x="1442" y="936"/>
                </a:cubicBezTo>
                <a:cubicBezTo>
                  <a:pt x="1442" y="940"/>
                  <a:pt x="1446" y="944"/>
                  <a:pt x="1451" y="944"/>
                </a:cubicBezTo>
                <a:cubicBezTo>
                  <a:pt x="1456" y="944"/>
                  <a:pt x="1459" y="940"/>
                  <a:pt x="1459" y="936"/>
                </a:cubicBezTo>
                <a:close/>
                <a:moveTo>
                  <a:pt x="1485" y="936"/>
                </a:moveTo>
                <a:cubicBezTo>
                  <a:pt x="1485" y="931"/>
                  <a:pt x="1481" y="927"/>
                  <a:pt x="1477" y="927"/>
                </a:cubicBezTo>
                <a:cubicBezTo>
                  <a:pt x="1472" y="927"/>
                  <a:pt x="1468" y="931"/>
                  <a:pt x="1468" y="936"/>
                </a:cubicBezTo>
                <a:cubicBezTo>
                  <a:pt x="1468" y="940"/>
                  <a:pt x="1472" y="944"/>
                  <a:pt x="1477" y="944"/>
                </a:cubicBezTo>
                <a:cubicBezTo>
                  <a:pt x="1481" y="944"/>
                  <a:pt x="1485" y="940"/>
                  <a:pt x="1485" y="936"/>
                </a:cubicBezTo>
                <a:close/>
                <a:moveTo>
                  <a:pt x="1511" y="936"/>
                </a:moveTo>
                <a:cubicBezTo>
                  <a:pt x="1511" y="931"/>
                  <a:pt x="1507" y="927"/>
                  <a:pt x="1502" y="927"/>
                </a:cubicBezTo>
                <a:cubicBezTo>
                  <a:pt x="1498" y="927"/>
                  <a:pt x="1494" y="931"/>
                  <a:pt x="1494" y="936"/>
                </a:cubicBezTo>
                <a:cubicBezTo>
                  <a:pt x="1494" y="940"/>
                  <a:pt x="1498" y="944"/>
                  <a:pt x="1502" y="944"/>
                </a:cubicBezTo>
                <a:cubicBezTo>
                  <a:pt x="1507" y="944"/>
                  <a:pt x="1511" y="940"/>
                  <a:pt x="1511" y="936"/>
                </a:cubicBezTo>
                <a:close/>
                <a:moveTo>
                  <a:pt x="1537" y="936"/>
                </a:moveTo>
                <a:cubicBezTo>
                  <a:pt x="1537" y="931"/>
                  <a:pt x="1533" y="927"/>
                  <a:pt x="1528" y="927"/>
                </a:cubicBezTo>
                <a:cubicBezTo>
                  <a:pt x="1523" y="927"/>
                  <a:pt x="1520" y="931"/>
                  <a:pt x="1520" y="936"/>
                </a:cubicBezTo>
                <a:cubicBezTo>
                  <a:pt x="1520" y="940"/>
                  <a:pt x="1523" y="944"/>
                  <a:pt x="1528" y="944"/>
                </a:cubicBezTo>
                <a:cubicBezTo>
                  <a:pt x="1533" y="944"/>
                  <a:pt x="1537" y="940"/>
                  <a:pt x="1537" y="936"/>
                </a:cubicBezTo>
                <a:close/>
                <a:moveTo>
                  <a:pt x="1563" y="936"/>
                </a:moveTo>
                <a:cubicBezTo>
                  <a:pt x="1563" y="931"/>
                  <a:pt x="1559" y="927"/>
                  <a:pt x="1554" y="927"/>
                </a:cubicBezTo>
                <a:cubicBezTo>
                  <a:pt x="1549" y="927"/>
                  <a:pt x="1545" y="931"/>
                  <a:pt x="1545" y="936"/>
                </a:cubicBezTo>
                <a:cubicBezTo>
                  <a:pt x="1545" y="940"/>
                  <a:pt x="1549" y="944"/>
                  <a:pt x="1554" y="944"/>
                </a:cubicBezTo>
                <a:cubicBezTo>
                  <a:pt x="1559" y="944"/>
                  <a:pt x="1563" y="940"/>
                  <a:pt x="1563" y="936"/>
                </a:cubicBezTo>
                <a:close/>
                <a:moveTo>
                  <a:pt x="1614" y="936"/>
                </a:moveTo>
                <a:cubicBezTo>
                  <a:pt x="1614" y="931"/>
                  <a:pt x="1610" y="927"/>
                  <a:pt x="1605" y="927"/>
                </a:cubicBezTo>
                <a:cubicBezTo>
                  <a:pt x="1601" y="927"/>
                  <a:pt x="1597" y="931"/>
                  <a:pt x="1597" y="936"/>
                </a:cubicBezTo>
                <a:cubicBezTo>
                  <a:pt x="1597" y="940"/>
                  <a:pt x="1601" y="944"/>
                  <a:pt x="1605" y="944"/>
                </a:cubicBezTo>
                <a:cubicBezTo>
                  <a:pt x="1610" y="944"/>
                  <a:pt x="1614" y="940"/>
                  <a:pt x="1614" y="936"/>
                </a:cubicBezTo>
                <a:close/>
                <a:moveTo>
                  <a:pt x="1640" y="936"/>
                </a:moveTo>
                <a:cubicBezTo>
                  <a:pt x="1640" y="931"/>
                  <a:pt x="1636" y="927"/>
                  <a:pt x="1631" y="927"/>
                </a:cubicBezTo>
                <a:cubicBezTo>
                  <a:pt x="1626" y="927"/>
                  <a:pt x="1623" y="931"/>
                  <a:pt x="1623" y="936"/>
                </a:cubicBezTo>
                <a:cubicBezTo>
                  <a:pt x="1623" y="940"/>
                  <a:pt x="1626" y="944"/>
                  <a:pt x="1631" y="944"/>
                </a:cubicBezTo>
                <a:cubicBezTo>
                  <a:pt x="1636" y="944"/>
                  <a:pt x="1640" y="940"/>
                  <a:pt x="1640" y="936"/>
                </a:cubicBezTo>
                <a:close/>
                <a:moveTo>
                  <a:pt x="1666" y="936"/>
                </a:moveTo>
                <a:cubicBezTo>
                  <a:pt x="1666" y="931"/>
                  <a:pt x="1662" y="927"/>
                  <a:pt x="1657" y="927"/>
                </a:cubicBezTo>
                <a:cubicBezTo>
                  <a:pt x="1652" y="927"/>
                  <a:pt x="1648" y="931"/>
                  <a:pt x="1648" y="936"/>
                </a:cubicBezTo>
                <a:cubicBezTo>
                  <a:pt x="1648" y="940"/>
                  <a:pt x="1652" y="944"/>
                  <a:pt x="1657" y="944"/>
                </a:cubicBezTo>
                <a:cubicBezTo>
                  <a:pt x="1662" y="944"/>
                  <a:pt x="1666" y="940"/>
                  <a:pt x="1666" y="936"/>
                </a:cubicBezTo>
                <a:close/>
                <a:moveTo>
                  <a:pt x="1846" y="936"/>
                </a:moveTo>
                <a:cubicBezTo>
                  <a:pt x="1846" y="931"/>
                  <a:pt x="1842" y="927"/>
                  <a:pt x="1837" y="927"/>
                </a:cubicBezTo>
                <a:cubicBezTo>
                  <a:pt x="1833" y="927"/>
                  <a:pt x="1829" y="931"/>
                  <a:pt x="1829" y="936"/>
                </a:cubicBezTo>
                <a:cubicBezTo>
                  <a:pt x="1829" y="940"/>
                  <a:pt x="1833" y="944"/>
                  <a:pt x="1837" y="944"/>
                </a:cubicBezTo>
                <a:cubicBezTo>
                  <a:pt x="1842" y="944"/>
                  <a:pt x="1846" y="940"/>
                  <a:pt x="1846" y="936"/>
                </a:cubicBezTo>
                <a:close/>
                <a:moveTo>
                  <a:pt x="1872" y="936"/>
                </a:moveTo>
                <a:cubicBezTo>
                  <a:pt x="1872" y="931"/>
                  <a:pt x="1868" y="927"/>
                  <a:pt x="1863" y="927"/>
                </a:cubicBezTo>
                <a:cubicBezTo>
                  <a:pt x="1858" y="927"/>
                  <a:pt x="1854" y="931"/>
                  <a:pt x="1854" y="936"/>
                </a:cubicBezTo>
                <a:cubicBezTo>
                  <a:pt x="1854" y="940"/>
                  <a:pt x="1858" y="944"/>
                  <a:pt x="1863" y="944"/>
                </a:cubicBezTo>
                <a:cubicBezTo>
                  <a:pt x="1868" y="944"/>
                  <a:pt x="1872" y="940"/>
                  <a:pt x="1872" y="936"/>
                </a:cubicBezTo>
                <a:close/>
                <a:moveTo>
                  <a:pt x="1897" y="936"/>
                </a:moveTo>
                <a:cubicBezTo>
                  <a:pt x="1897" y="931"/>
                  <a:pt x="1894" y="927"/>
                  <a:pt x="1889" y="927"/>
                </a:cubicBezTo>
                <a:cubicBezTo>
                  <a:pt x="1884" y="927"/>
                  <a:pt x="1880" y="931"/>
                  <a:pt x="1880" y="936"/>
                </a:cubicBezTo>
                <a:cubicBezTo>
                  <a:pt x="1880" y="940"/>
                  <a:pt x="1884" y="944"/>
                  <a:pt x="1889" y="944"/>
                </a:cubicBezTo>
                <a:cubicBezTo>
                  <a:pt x="1894" y="944"/>
                  <a:pt x="1897" y="940"/>
                  <a:pt x="1897" y="936"/>
                </a:cubicBezTo>
                <a:close/>
                <a:moveTo>
                  <a:pt x="2000" y="936"/>
                </a:moveTo>
                <a:cubicBezTo>
                  <a:pt x="2000" y="931"/>
                  <a:pt x="1997" y="927"/>
                  <a:pt x="1992" y="927"/>
                </a:cubicBezTo>
                <a:cubicBezTo>
                  <a:pt x="1987" y="927"/>
                  <a:pt x="1983" y="931"/>
                  <a:pt x="1983" y="936"/>
                </a:cubicBezTo>
                <a:cubicBezTo>
                  <a:pt x="1983" y="940"/>
                  <a:pt x="1987" y="944"/>
                  <a:pt x="1992" y="944"/>
                </a:cubicBezTo>
                <a:cubicBezTo>
                  <a:pt x="1997" y="944"/>
                  <a:pt x="2000" y="940"/>
                  <a:pt x="2000" y="936"/>
                </a:cubicBezTo>
                <a:close/>
                <a:moveTo>
                  <a:pt x="2026" y="936"/>
                </a:moveTo>
                <a:cubicBezTo>
                  <a:pt x="2026" y="931"/>
                  <a:pt x="2022" y="927"/>
                  <a:pt x="2018" y="927"/>
                </a:cubicBezTo>
                <a:cubicBezTo>
                  <a:pt x="2013" y="927"/>
                  <a:pt x="2009" y="931"/>
                  <a:pt x="2009" y="936"/>
                </a:cubicBezTo>
                <a:cubicBezTo>
                  <a:pt x="2009" y="940"/>
                  <a:pt x="2013" y="944"/>
                  <a:pt x="2018" y="944"/>
                </a:cubicBezTo>
                <a:cubicBezTo>
                  <a:pt x="2022" y="944"/>
                  <a:pt x="2026" y="940"/>
                  <a:pt x="2026" y="936"/>
                </a:cubicBezTo>
                <a:close/>
                <a:moveTo>
                  <a:pt x="2052" y="936"/>
                </a:moveTo>
                <a:cubicBezTo>
                  <a:pt x="2052" y="931"/>
                  <a:pt x="2048" y="927"/>
                  <a:pt x="2043" y="927"/>
                </a:cubicBezTo>
                <a:cubicBezTo>
                  <a:pt x="2039" y="927"/>
                  <a:pt x="2035" y="931"/>
                  <a:pt x="2035" y="936"/>
                </a:cubicBezTo>
                <a:cubicBezTo>
                  <a:pt x="2035" y="940"/>
                  <a:pt x="2039" y="944"/>
                  <a:pt x="2043" y="944"/>
                </a:cubicBezTo>
                <a:cubicBezTo>
                  <a:pt x="2048" y="944"/>
                  <a:pt x="2052" y="940"/>
                  <a:pt x="2052" y="936"/>
                </a:cubicBezTo>
                <a:close/>
                <a:moveTo>
                  <a:pt x="2078" y="936"/>
                </a:moveTo>
                <a:cubicBezTo>
                  <a:pt x="2078" y="931"/>
                  <a:pt x="2074" y="927"/>
                  <a:pt x="2069" y="927"/>
                </a:cubicBezTo>
                <a:cubicBezTo>
                  <a:pt x="2064" y="927"/>
                  <a:pt x="2061" y="931"/>
                  <a:pt x="2061" y="936"/>
                </a:cubicBezTo>
                <a:cubicBezTo>
                  <a:pt x="2061" y="940"/>
                  <a:pt x="2064" y="944"/>
                  <a:pt x="2069" y="944"/>
                </a:cubicBezTo>
                <a:cubicBezTo>
                  <a:pt x="2074" y="944"/>
                  <a:pt x="2078" y="940"/>
                  <a:pt x="2078" y="936"/>
                </a:cubicBezTo>
                <a:close/>
                <a:moveTo>
                  <a:pt x="2103" y="936"/>
                </a:moveTo>
                <a:cubicBezTo>
                  <a:pt x="2103" y="931"/>
                  <a:pt x="2100" y="927"/>
                  <a:pt x="2095" y="927"/>
                </a:cubicBezTo>
                <a:cubicBezTo>
                  <a:pt x="2090" y="927"/>
                  <a:pt x="2086" y="931"/>
                  <a:pt x="2086" y="936"/>
                </a:cubicBezTo>
                <a:cubicBezTo>
                  <a:pt x="2086" y="940"/>
                  <a:pt x="2090" y="944"/>
                  <a:pt x="2095" y="944"/>
                </a:cubicBezTo>
                <a:cubicBezTo>
                  <a:pt x="2100" y="944"/>
                  <a:pt x="2103" y="940"/>
                  <a:pt x="2103" y="936"/>
                </a:cubicBezTo>
                <a:close/>
                <a:moveTo>
                  <a:pt x="2181" y="936"/>
                </a:moveTo>
                <a:cubicBezTo>
                  <a:pt x="2181" y="931"/>
                  <a:pt x="2177" y="927"/>
                  <a:pt x="2172" y="927"/>
                </a:cubicBezTo>
                <a:cubicBezTo>
                  <a:pt x="2167" y="927"/>
                  <a:pt x="2164" y="931"/>
                  <a:pt x="2164" y="936"/>
                </a:cubicBezTo>
                <a:cubicBezTo>
                  <a:pt x="2164" y="940"/>
                  <a:pt x="2167" y="944"/>
                  <a:pt x="2172" y="944"/>
                </a:cubicBezTo>
                <a:cubicBezTo>
                  <a:pt x="2177" y="944"/>
                  <a:pt x="2181" y="940"/>
                  <a:pt x="2181" y="936"/>
                </a:cubicBezTo>
                <a:close/>
                <a:moveTo>
                  <a:pt x="2207" y="936"/>
                </a:moveTo>
                <a:cubicBezTo>
                  <a:pt x="2207" y="931"/>
                  <a:pt x="2203" y="927"/>
                  <a:pt x="2198" y="927"/>
                </a:cubicBezTo>
                <a:cubicBezTo>
                  <a:pt x="2193" y="927"/>
                  <a:pt x="2189" y="931"/>
                  <a:pt x="2189" y="936"/>
                </a:cubicBezTo>
                <a:cubicBezTo>
                  <a:pt x="2189" y="940"/>
                  <a:pt x="2193" y="944"/>
                  <a:pt x="2198" y="944"/>
                </a:cubicBezTo>
                <a:cubicBezTo>
                  <a:pt x="2203" y="944"/>
                  <a:pt x="2207" y="940"/>
                  <a:pt x="2207" y="936"/>
                </a:cubicBezTo>
                <a:close/>
                <a:moveTo>
                  <a:pt x="635" y="961"/>
                </a:moveTo>
                <a:cubicBezTo>
                  <a:pt x="635" y="957"/>
                  <a:pt x="631" y="953"/>
                  <a:pt x="627" y="953"/>
                </a:cubicBezTo>
                <a:cubicBezTo>
                  <a:pt x="622" y="953"/>
                  <a:pt x="618" y="957"/>
                  <a:pt x="618" y="961"/>
                </a:cubicBezTo>
                <a:cubicBezTo>
                  <a:pt x="618" y="966"/>
                  <a:pt x="622" y="970"/>
                  <a:pt x="627" y="970"/>
                </a:cubicBezTo>
                <a:cubicBezTo>
                  <a:pt x="631" y="970"/>
                  <a:pt x="635" y="966"/>
                  <a:pt x="635" y="961"/>
                </a:cubicBezTo>
                <a:close/>
                <a:moveTo>
                  <a:pt x="1150" y="961"/>
                </a:moveTo>
                <a:cubicBezTo>
                  <a:pt x="1150" y="957"/>
                  <a:pt x="1147" y="953"/>
                  <a:pt x="1142" y="953"/>
                </a:cubicBezTo>
                <a:cubicBezTo>
                  <a:pt x="1137" y="953"/>
                  <a:pt x="1133" y="957"/>
                  <a:pt x="1133" y="961"/>
                </a:cubicBezTo>
                <a:cubicBezTo>
                  <a:pt x="1133" y="966"/>
                  <a:pt x="1137" y="970"/>
                  <a:pt x="1142" y="970"/>
                </a:cubicBezTo>
                <a:cubicBezTo>
                  <a:pt x="1147" y="970"/>
                  <a:pt x="1150" y="966"/>
                  <a:pt x="1150" y="961"/>
                </a:cubicBezTo>
                <a:close/>
                <a:moveTo>
                  <a:pt x="1176" y="961"/>
                </a:moveTo>
                <a:cubicBezTo>
                  <a:pt x="1176" y="957"/>
                  <a:pt x="1172" y="953"/>
                  <a:pt x="1168" y="953"/>
                </a:cubicBezTo>
                <a:cubicBezTo>
                  <a:pt x="1163" y="953"/>
                  <a:pt x="1159" y="957"/>
                  <a:pt x="1159" y="961"/>
                </a:cubicBezTo>
                <a:cubicBezTo>
                  <a:pt x="1159" y="966"/>
                  <a:pt x="1163" y="970"/>
                  <a:pt x="1168" y="970"/>
                </a:cubicBezTo>
                <a:cubicBezTo>
                  <a:pt x="1172" y="970"/>
                  <a:pt x="1176" y="966"/>
                  <a:pt x="1176" y="961"/>
                </a:cubicBezTo>
                <a:close/>
                <a:moveTo>
                  <a:pt x="1202" y="961"/>
                </a:moveTo>
                <a:cubicBezTo>
                  <a:pt x="1202" y="957"/>
                  <a:pt x="1198" y="953"/>
                  <a:pt x="1193" y="953"/>
                </a:cubicBezTo>
                <a:cubicBezTo>
                  <a:pt x="1189" y="953"/>
                  <a:pt x="1185" y="957"/>
                  <a:pt x="1185" y="961"/>
                </a:cubicBezTo>
                <a:cubicBezTo>
                  <a:pt x="1185" y="966"/>
                  <a:pt x="1189" y="970"/>
                  <a:pt x="1193" y="970"/>
                </a:cubicBezTo>
                <a:cubicBezTo>
                  <a:pt x="1198" y="970"/>
                  <a:pt x="1202" y="966"/>
                  <a:pt x="1202" y="961"/>
                </a:cubicBezTo>
                <a:close/>
                <a:moveTo>
                  <a:pt x="1228" y="961"/>
                </a:moveTo>
                <a:cubicBezTo>
                  <a:pt x="1228" y="957"/>
                  <a:pt x="1224" y="953"/>
                  <a:pt x="1219" y="953"/>
                </a:cubicBezTo>
                <a:cubicBezTo>
                  <a:pt x="1214" y="953"/>
                  <a:pt x="1210" y="957"/>
                  <a:pt x="1210" y="961"/>
                </a:cubicBezTo>
                <a:cubicBezTo>
                  <a:pt x="1210" y="966"/>
                  <a:pt x="1214" y="970"/>
                  <a:pt x="1219" y="970"/>
                </a:cubicBezTo>
                <a:cubicBezTo>
                  <a:pt x="1224" y="970"/>
                  <a:pt x="1228" y="966"/>
                  <a:pt x="1228" y="961"/>
                </a:cubicBezTo>
                <a:close/>
                <a:moveTo>
                  <a:pt x="1253" y="961"/>
                </a:moveTo>
                <a:cubicBezTo>
                  <a:pt x="1253" y="957"/>
                  <a:pt x="1250" y="953"/>
                  <a:pt x="1245" y="953"/>
                </a:cubicBezTo>
                <a:cubicBezTo>
                  <a:pt x="1240" y="953"/>
                  <a:pt x="1236" y="957"/>
                  <a:pt x="1236" y="961"/>
                </a:cubicBezTo>
                <a:cubicBezTo>
                  <a:pt x="1236" y="966"/>
                  <a:pt x="1240" y="970"/>
                  <a:pt x="1245" y="970"/>
                </a:cubicBezTo>
                <a:cubicBezTo>
                  <a:pt x="1250" y="970"/>
                  <a:pt x="1253" y="966"/>
                  <a:pt x="1253" y="961"/>
                </a:cubicBezTo>
                <a:close/>
                <a:moveTo>
                  <a:pt x="1279" y="961"/>
                </a:moveTo>
                <a:cubicBezTo>
                  <a:pt x="1279" y="957"/>
                  <a:pt x="1275" y="953"/>
                  <a:pt x="1271" y="953"/>
                </a:cubicBezTo>
                <a:cubicBezTo>
                  <a:pt x="1266" y="953"/>
                  <a:pt x="1262" y="957"/>
                  <a:pt x="1262" y="961"/>
                </a:cubicBezTo>
                <a:cubicBezTo>
                  <a:pt x="1262" y="966"/>
                  <a:pt x="1266" y="970"/>
                  <a:pt x="1271" y="970"/>
                </a:cubicBezTo>
                <a:cubicBezTo>
                  <a:pt x="1275" y="970"/>
                  <a:pt x="1279" y="966"/>
                  <a:pt x="1279" y="961"/>
                </a:cubicBezTo>
                <a:close/>
                <a:moveTo>
                  <a:pt x="1305" y="961"/>
                </a:moveTo>
                <a:cubicBezTo>
                  <a:pt x="1305" y="957"/>
                  <a:pt x="1301" y="953"/>
                  <a:pt x="1296" y="953"/>
                </a:cubicBezTo>
                <a:cubicBezTo>
                  <a:pt x="1292" y="953"/>
                  <a:pt x="1288" y="957"/>
                  <a:pt x="1288" y="961"/>
                </a:cubicBezTo>
                <a:cubicBezTo>
                  <a:pt x="1288" y="966"/>
                  <a:pt x="1292" y="970"/>
                  <a:pt x="1296" y="970"/>
                </a:cubicBezTo>
                <a:cubicBezTo>
                  <a:pt x="1301" y="970"/>
                  <a:pt x="1305" y="966"/>
                  <a:pt x="1305" y="961"/>
                </a:cubicBezTo>
                <a:close/>
                <a:moveTo>
                  <a:pt x="1331" y="961"/>
                </a:moveTo>
                <a:cubicBezTo>
                  <a:pt x="1331" y="957"/>
                  <a:pt x="1327" y="953"/>
                  <a:pt x="1322" y="953"/>
                </a:cubicBezTo>
                <a:cubicBezTo>
                  <a:pt x="1317" y="953"/>
                  <a:pt x="1314" y="957"/>
                  <a:pt x="1314" y="961"/>
                </a:cubicBezTo>
                <a:cubicBezTo>
                  <a:pt x="1314" y="966"/>
                  <a:pt x="1317" y="970"/>
                  <a:pt x="1322" y="970"/>
                </a:cubicBezTo>
                <a:cubicBezTo>
                  <a:pt x="1327" y="970"/>
                  <a:pt x="1331" y="966"/>
                  <a:pt x="1331" y="961"/>
                </a:cubicBezTo>
                <a:close/>
                <a:moveTo>
                  <a:pt x="1356" y="961"/>
                </a:moveTo>
                <a:cubicBezTo>
                  <a:pt x="1356" y="957"/>
                  <a:pt x="1353" y="953"/>
                  <a:pt x="1348" y="953"/>
                </a:cubicBezTo>
                <a:cubicBezTo>
                  <a:pt x="1343" y="953"/>
                  <a:pt x="1339" y="957"/>
                  <a:pt x="1339" y="961"/>
                </a:cubicBezTo>
                <a:cubicBezTo>
                  <a:pt x="1339" y="966"/>
                  <a:pt x="1343" y="970"/>
                  <a:pt x="1348" y="970"/>
                </a:cubicBezTo>
                <a:cubicBezTo>
                  <a:pt x="1353" y="970"/>
                  <a:pt x="1356" y="966"/>
                  <a:pt x="1356" y="961"/>
                </a:cubicBezTo>
                <a:close/>
                <a:moveTo>
                  <a:pt x="1382" y="961"/>
                </a:moveTo>
                <a:cubicBezTo>
                  <a:pt x="1382" y="957"/>
                  <a:pt x="1378" y="953"/>
                  <a:pt x="1374" y="953"/>
                </a:cubicBezTo>
                <a:cubicBezTo>
                  <a:pt x="1369" y="953"/>
                  <a:pt x="1365" y="957"/>
                  <a:pt x="1365" y="961"/>
                </a:cubicBezTo>
                <a:cubicBezTo>
                  <a:pt x="1365" y="966"/>
                  <a:pt x="1369" y="970"/>
                  <a:pt x="1374" y="970"/>
                </a:cubicBezTo>
                <a:cubicBezTo>
                  <a:pt x="1378" y="970"/>
                  <a:pt x="1382" y="966"/>
                  <a:pt x="1382" y="961"/>
                </a:cubicBezTo>
                <a:close/>
                <a:moveTo>
                  <a:pt x="1408" y="961"/>
                </a:moveTo>
                <a:cubicBezTo>
                  <a:pt x="1408" y="957"/>
                  <a:pt x="1404" y="953"/>
                  <a:pt x="1399" y="953"/>
                </a:cubicBezTo>
                <a:cubicBezTo>
                  <a:pt x="1395" y="953"/>
                  <a:pt x="1391" y="957"/>
                  <a:pt x="1391" y="961"/>
                </a:cubicBezTo>
                <a:cubicBezTo>
                  <a:pt x="1391" y="966"/>
                  <a:pt x="1395" y="970"/>
                  <a:pt x="1399" y="970"/>
                </a:cubicBezTo>
                <a:cubicBezTo>
                  <a:pt x="1404" y="970"/>
                  <a:pt x="1408" y="966"/>
                  <a:pt x="1408" y="961"/>
                </a:cubicBezTo>
                <a:close/>
                <a:moveTo>
                  <a:pt x="1434" y="961"/>
                </a:moveTo>
                <a:cubicBezTo>
                  <a:pt x="1434" y="957"/>
                  <a:pt x="1430" y="953"/>
                  <a:pt x="1425" y="953"/>
                </a:cubicBezTo>
                <a:cubicBezTo>
                  <a:pt x="1420" y="953"/>
                  <a:pt x="1417" y="957"/>
                  <a:pt x="1417" y="961"/>
                </a:cubicBezTo>
                <a:cubicBezTo>
                  <a:pt x="1417" y="966"/>
                  <a:pt x="1420" y="970"/>
                  <a:pt x="1425" y="970"/>
                </a:cubicBezTo>
                <a:cubicBezTo>
                  <a:pt x="1430" y="970"/>
                  <a:pt x="1434" y="966"/>
                  <a:pt x="1434" y="961"/>
                </a:cubicBezTo>
                <a:close/>
                <a:moveTo>
                  <a:pt x="1459" y="961"/>
                </a:moveTo>
                <a:cubicBezTo>
                  <a:pt x="1459" y="957"/>
                  <a:pt x="1456" y="953"/>
                  <a:pt x="1451" y="953"/>
                </a:cubicBezTo>
                <a:cubicBezTo>
                  <a:pt x="1446" y="953"/>
                  <a:pt x="1442" y="957"/>
                  <a:pt x="1442" y="961"/>
                </a:cubicBezTo>
                <a:cubicBezTo>
                  <a:pt x="1442" y="966"/>
                  <a:pt x="1446" y="970"/>
                  <a:pt x="1451" y="970"/>
                </a:cubicBezTo>
                <a:cubicBezTo>
                  <a:pt x="1456" y="970"/>
                  <a:pt x="1459" y="966"/>
                  <a:pt x="1459" y="961"/>
                </a:cubicBezTo>
                <a:close/>
                <a:moveTo>
                  <a:pt x="1485" y="961"/>
                </a:moveTo>
                <a:cubicBezTo>
                  <a:pt x="1485" y="957"/>
                  <a:pt x="1481" y="953"/>
                  <a:pt x="1477" y="953"/>
                </a:cubicBezTo>
                <a:cubicBezTo>
                  <a:pt x="1472" y="953"/>
                  <a:pt x="1468" y="957"/>
                  <a:pt x="1468" y="961"/>
                </a:cubicBezTo>
                <a:cubicBezTo>
                  <a:pt x="1468" y="966"/>
                  <a:pt x="1472" y="970"/>
                  <a:pt x="1477" y="970"/>
                </a:cubicBezTo>
                <a:cubicBezTo>
                  <a:pt x="1481" y="970"/>
                  <a:pt x="1485" y="966"/>
                  <a:pt x="1485" y="961"/>
                </a:cubicBezTo>
                <a:close/>
                <a:moveTo>
                  <a:pt x="1511" y="961"/>
                </a:moveTo>
                <a:cubicBezTo>
                  <a:pt x="1511" y="957"/>
                  <a:pt x="1507" y="953"/>
                  <a:pt x="1502" y="953"/>
                </a:cubicBezTo>
                <a:cubicBezTo>
                  <a:pt x="1498" y="953"/>
                  <a:pt x="1494" y="957"/>
                  <a:pt x="1494" y="961"/>
                </a:cubicBezTo>
                <a:cubicBezTo>
                  <a:pt x="1494" y="966"/>
                  <a:pt x="1498" y="970"/>
                  <a:pt x="1502" y="970"/>
                </a:cubicBezTo>
                <a:cubicBezTo>
                  <a:pt x="1507" y="970"/>
                  <a:pt x="1511" y="966"/>
                  <a:pt x="1511" y="961"/>
                </a:cubicBezTo>
                <a:close/>
                <a:moveTo>
                  <a:pt x="1537" y="961"/>
                </a:moveTo>
                <a:cubicBezTo>
                  <a:pt x="1537" y="957"/>
                  <a:pt x="1533" y="953"/>
                  <a:pt x="1528" y="953"/>
                </a:cubicBezTo>
                <a:cubicBezTo>
                  <a:pt x="1523" y="953"/>
                  <a:pt x="1520" y="957"/>
                  <a:pt x="1520" y="961"/>
                </a:cubicBezTo>
                <a:cubicBezTo>
                  <a:pt x="1520" y="966"/>
                  <a:pt x="1523" y="970"/>
                  <a:pt x="1528" y="970"/>
                </a:cubicBezTo>
                <a:cubicBezTo>
                  <a:pt x="1533" y="970"/>
                  <a:pt x="1537" y="966"/>
                  <a:pt x="1537" y="961"/>
                </a:cubicBezTo>
                <a:close/>
                <a:moveTo>
                  <a:pt x="1563" y="961"/>
                </a:moveTo>
                <a:cubicBezTo>
                  <a:pt x="1563" y="957"/>
                  <a:pt x="1559" y="953"/>
                  <a:pt x="1554" y="953"/>
                </a:cubicBezTo>
                <a:cubicBezTo>
                  <a:pt x="1549" y="953"/>
                  <a:pt x="1545" y="957"/>
                  <a:pt x="1545" y="961"/>
                </a:cubicBezTo>
                <a:cubicBezTo>
                  <a:pt x="1545" y="966"/>
                  <a:pt x="1549" y="970"/>
                  <a:pt x="1554" y="970"/>
                </a:cubicBezTo>
                <a:cubicBezTo>
                  <a:pt x="1559" y="970"/>
                  <a:pt x="1563" y="966"/>
                  <a:pt x="1563" y="961"/>
                </a:cubicBezTo>
                <a:close/>
                <a:moveTo>
                  <a:pt x="1588" y="961"/>
                </a:moveTo>
                <a:cubicBezTo>
                  <a:pt x="1588" y="957"/>
                  <a:pt x="1584" y="953"/>
                  <a:pt x="1580" y="953"/>
                </a:cubicBezTo>
                <a:cubicBezTo>
                  <a:pt x="1575" y="953"/>
                  <a:pt x="1571" y="957"/>
                  <a:pt x="1571" y="961"/>
                </a:cubicBezTo>
                <a:cubicBezTo>
                  <a:pt x="1571" y="966"/>
                  <a:pt x="1575" y="970"/>
                  <a:pt x="1580" y="970"/>
                </a:cubicBezTo>
                <a:cubicBezTo>
                  <a:pt x="1584" y="970"/>
                  <a:pt x="1588" y="966"/>
                  <a:pt x="1588" y="961"/>
                </a:cubicBezTo>
                <a:close/>
                <a:moveTo>
                  <a:pt x="1846" y="961"/>
                </a:moveTo>
                <a:cubicBezTo>
                  <a:pt x="1846" y="957"/>
                  <a:pt x="1842" y="953"/>
                  <a:pt x="1837" y="953"/>
                </a:cubicBezTo>
                <a:cubicBezTo>
                  <a:pt x="1833" y="953"/>
                  <a:pt x="1829" y="957"/>
                  <a:pt x="1829" y="961"/>
                </a:cubicBezTo>
                <a:cubicBezTo>
                  <a:pt x="1829" y="966"/>
                  <a:pt x="1833" y="970"/>
                  <a:pt x="1837" y="970"/>
                </a:cubicBezTo>
                <a:cubicBezTo>
                  <a:pt x="1842" y="970"/>
                  <a:pt x="1846" y="966"/>
                  <a:pt x="1846" y="961"/>
                </a:cubicBezTo>
                <a:close/>
                <a:moveTo>
                  <a:pt x="1872" y="961"/>
                </a:moveTo>
                <a:cubicBezTo>
                  <a:pt x="1872" y="957"/>
                  <a:pt x="1868" y="953"/>
                  <a:pt x="1863" y="953"/>
                </a:cubicBezTo>
                <a:cubicBezTo>
                  <a:pt x="1858" y="953"/>
                  <a:pt x="1854" y="957"/>
                  <a:pt x="1854" y="961"/>
                </a:cubicBezTo>
                <a:cubicBezTo>
                  <a:pt x="1854" y="966"/>
                  <a:pt x="1858" y="970"/>
                  <a:pt x="1863" y="970"/>
                </a:cubicBezTo>
                <a:cubicBezTo>
                  <a:pt x="1868" y="970"/>
                  <a:pt x="1872" y="966"/>
                  <a:pt x="1872" y="961"/>
                </a:cubicBezTo>
                <a:close/>
                <a:moveTo>
                  <a:pt x="2052" y="961"/>
                </a:moveTo>
                <a:cubicBezTo>
                  <a:pt x="2052" y="957"/>
                  <a:pt x="2048" y="953"/>
                  <a:pt x="2043" y="953"/>
                </a:cubicBezTo>
                <a:cubicBezTo>
                  <a:pt x="2039" y="953"/>
                  <a:pt x="2035" y="957"/>
                  <a:pt x="2035" y="961"/>
                </a:cubicBezTo>
                <a:cubicBezTo>
                  <a:pt x="2035" y="966"/>
                  <a:pt x="2039" y="970"/>
                  <a:pt x="2043" y="970"/>
                </a:cubicBezTo>
                <a:cubicBezTo>
                  <a:pt x="2048" y="970"/>
                  <a:pt x="2052" y="966"/>
                  <a:pt x="2052" y="961"/>
                </a:cubicBezTo>
                <a:close/>
                <a:moveTo>
                  <a:pt x="2078" y="961"/>
                </a:moveTo>
                <a:cubicBezTo>
                  <a:pt x="2078" y="957"/>
                  <a:pt x="2074" y="953"/>
                  <a:pt x="2069" y="953"/>
                </a:cubicBezTo>
                <a:cubicBezTo>
                  <a:pt x="2064" y="953"/>
                  <a:pt x="2061" y="957"/>
                  <a:pt x="2061" y="961"/>
                </a:cubicBezTo>
                <a:cubicBezTo>
                  <a:pt x="2061" y="966"/>
                  <a:pt x="2064" y="970"/>
                  <a:pt x="2069" y="970"/>
                </a:cubicBezTo>
                <a:cubicBezTo>
                  <a:pt x="2074" y="970"/>
                  <a:pt x="2078" y="966"/>
                  <a:pt x="2078" y="961"/>
                </a:cubicBezTo>
                <a:close/>
                <a:moveTo>
                  <a:pt x="2103" y="961"/>
                </a:moveTo>
                <a:cubicBezTo>
                  <a:pt x="2103" y="957"/>
                  <a:pt x="2100" y="953"/>
                  <a:pt x="2095" y="953"/>
                </a:cubicBezTo>
                <a:cubicBezTo>
                  <a:pt x="2090" y="953"/>
                  <a:pt x="2086" y="957"/>
                  <a:pt x="2086" y="961"/>
                </a:cubicBezTo>
                <a:cubicBezTo>
                  <a:pt x="2086" y="966"/>
                  <a:pt x="2090" y="970"/>
                  <a:pt x="2095" y="970"/>
                </a:cubicBezTo>
                <a:cubicBezTo>
                  <a:pt x="2100" y="970"/>
                  <a:pt x="2103" y="966"/>
                  <a:pt x="2103" y="961"/>
                </a:cubicBezTo>
                <a:close/>
                <a:moveTo>
                  <a:pt x="2207" y="961"/>
                </a:moveTo>
                <a:cubicBezTo>
                  <a:pt x="2207" y="957"/>
                  <a:pt x="2203" y="953"/>
                  <a:pt x="2198" y="953"/>
                </a:cubicBezTo>
                <a:cubicBezTo>
                  <a:pt x="2193" y="953"/>
                  <a:pt x="2189" y="957"/>
                  <a:pt x="2189" y="961"/>
                </a:cubicBezTo>
                <a:cubicBezTo>
                  <a:pt x="2189" y="966"/>
                  <a:pt x="2193" y="970"/>
                  <a:pt x="2198" y="970"/>
                </a:cubicBezTo>
                <a:cubicBezTo>
                  <a:pt x="2203" y="970"/>
                  <a:pt x="2207" y="966"/>
                  <a:pt x="2207" y="961"/>
                </a:cubicBezTo>
                <a:close/>
                <a:moveTo>
                  <a:pt x="2232" y="961"/>
                </a:moveTo>
                <a:cubicBezTo>
                  <a:pt x="2232" y="957"/>
                  <a:pt x="2228" y="953"/>
                  <a:pt x="2224" y="953"/>
                </a:cubicBezTo>
                <a:cubicBezTo>
                  <a:pt x="2219" y="953"/>
                  <a:pt x="2215" y="957"/>
                  <a:pt x="2215" y="961"/>
                </a:cubicBezTo>
                <a:cubicBezTo>
                  <a:pt x="2215" y="966"/>
                  <a:pt x="2219" y="970"/>
                  <a:pt x="2224" y="970"/>
                </a:cubicBezTo>
                <a:cubicBezTo>
                  <a:pt x="2228" y="970"/>
                  <a:pt x="2232" y="966"/>
                  <a:pt x="2232" y="961"/>
                </a:cubicBezTo>
                <a:close/>
                <a:moveTo>
                  <a:pt x="635" y="987"/>
                </a:moveTo>
                <a:cubicBezTo>
                  <a:pt x="635" y="982"/>
                  <a:pt x="631" y="979"/>
                  <a:pt x="627" y="979"/>
                </a:cubicBezTo>
                <a:cubicBezTo>
                  <a:pt x="622" y="979"/>
                  <a:pt x="618" y="982"/>
                  <a:pt x="618" y="987"/>
                </a:cubicBezTo>
                <a:cubicBezTo>
                  <a:pt x="618" y="992"/>
                  <a:pt x="622" y="996"/>
                  <a:pt x="627" y="996"/>
                </a:cubicBezTo>
                <a:cubicBezTo>
                  <a:pt x="631" y="996"/>
                  <a:pt x="635" y="992"/>
                  <a:pt x="635" y="987"/>
                </a:cubicBezTo>
                <a:close/>
                <a:moveTo>
                  <a:pt x="661" y="987"/>
                </a:moveTo>
                <a:cubicBezTo>
                  <a:pt x="661" y="982"/>
                  <a:pt x="657" y="979"/>
                  <a:pt x="652" y="979"/>
                </a:cubicBezTo>
                <a:cubicBezTo>
                  <a:pt x="648" y="979"/>
                  <a:pt x="644" y="982"/>
                  <a:pt x="644" y="987"/>
                </a:cubicBezTo>
                <a:cubicBezTo>
                  <a:pt x="644" y="992"/>
                  <a:pt x="648" y="996"/>
                  <a:pt x="652" y="996"/>
                </a:cubicBezTo>
                <a:cubicBezTo>
                  <a:pt x="657" y="996"/>
                  <a:pt x="661" y="992"/>
                  <a:pt x="661" y="987"/>
                </a:cubicBezTo>
                <a:close/>
                <a:moveTo>
                  <a:pt x="687" y="987"/>
                </a:moveTo>
                <a:cubicBezTo>
                  <a:pt x="687" y="982"/>
                  <a:pt x="683" y="979"/>
                  <a:pt x="678" y="979"/>
                </a:cubicBezTo>
                <a:cubicBezTo>
                  <a:pt x="673" y="979"/>
                  <a:pt x="670" y="982"/>
                  <a:pt x="670" y="987"/>
                </a:cubicBezTo>
                <a:cubicBezTo>
                  <a:pt x="670" y="992"/>
                  <a:pt x="673" y="996"/>
                  <a:pt x="678" y="996"/>
                </a:cubicBezTo>
                <a:cubicBezTo>
                  <a:pt x="683" y="996"/>
                  <a:pt x="687" y="992"/>
                  <a:pt x="687" y="987"/>
                </a:cubicBezTo>
                <a:close/>
                <a:moveTo>
                  <a:pt x="712" y="987"/>
                </a:moveTo>
                <a:cubicBezTo>
                  <a:pt x="712" y="982"/>
                  <a:pt x="709" y="979"/>
                  <a:pt x="704" y="979"/>
                </a:cubicBezTo>
                <a:cubicBezTo>
                  <a:pt x="699" y="979"/>
                  <a:pt x="695" y="982"/>
                  <a:pt x="695" y="987"/>
                </a:cubicBezTo>
                <a:cubicBezTo>
                  <a:pt x="695" y="992"/>
                  <a:pt x="699" y="996"/>
                  <a:pt x="704" y="996"/>
                </a:cubicBezTo>
                <a:cubicBezTo>
                  <a:pt x="709" y="996"/>
                  <a:pt x="712" y="992"/>
                  <a:pt x="712" y="987"/>
                </a:cubicBezTo>
                <a:close/>
                <a:moveTo>
                  <a:pt x="738" y="987"/>
                </a:moveTo>
                <a:cubicBezTo>
                  <a:pt x="738" y="982"/>
                  <a:pt x="734" y="979"/>
                  <a:pt x="730" y="979"/>
                </a:cubicBezTo>
                <a:cubicBezTo>
                  <a:pt x="725" y="979"/>
                  <a:pt x="721" y="982"/>
                  <a:pt x="721" y="987"/>
                </a:cubicBezTo>
                <a:cubicBezTo>
                  <a:pt x="721" y="992"/>
                  <a:pt x="725" y="996"/>
                  <a:pt x="730" y="996"/>
                </a:cubicBezTo>
                <a:cubicBezTo>
                  <a:pt x="734" y="996"/>
                  <a:pt x="738" y="992"/>
                  <a:pt x="738" y="987"/>
                </a:cubicBezTo>
                <a:close/>
                <a:moveTo>
                  <a:pt x="764" y="987"/>
                </a:moveTo>
                <a:cubicBezTo>
                  <a:pt x="764" y="982"/>
                  <a:pt x="760" y="979"/>
                  <a:pt x="755" y="979"/>
                </a:cubicBezTo>
                <a:cubicBezTo>
                  <a:pt x="751" y="979"/>
                  <a:pt x="747" y="982"/>
                  <a:pt x="747" y="987"/>
                </a:cubicBezTo>
                <a:cubicBezTo>
                  <a:pt x="747" y="992"/>
                  <a:pt x="751" y="996"/>
                  <a:pt x="755" y="996"/>
                </a:cubicBezTo>
                <a:cubicBezTo>
                  <a:pt x="760" y="996"/>
                  <a:pt x="764" y="992"/>
                  <a:pt x="764" y="987"/>
                </a:cubicBezTo>
                <a:close/>
                <a:moveTo>
                  <a:pt x="790" y="987"/>
                </a:moveTo>
                <a:cubicBezTo>
                  <a:pt x="790" y="982"/>
                  <a:pt x="786" y="979"/>
                  <a:pt x="781" y="979"/>
                </a:cubicBezTo>
                <a:cubicBezTo>
                  <a:pt x="776" y="979"/>
                  <a:pt x="773" y="982"/>
                  <a:pt x="773" y="987"/>
                </a:cubicBezTo>
                <a:cubicBezTo>
                  <a:pt x="773" y="992"/>
                  <a:pt x="776" y="996"/>
                  <a:pt x="781" y="996"/>
                </a:cubicBezTo>
                <a:cubicBezTo>
                  <a:pt x="786" y="996"/>
                  <a:pt x="790" y="992"/>
                  <a:pt x="790" y="987"/>
                </a:cubicBezTo>
                <a:close/>
                <a:moveTo>
                  <a:pt x="816" y="987"/>
                </a:moveTo>
                <a:cubicBezTo>
                  <a:pt x="816" y="982"/>
                  <a:pt x="812" y="979"/>
                  <a:pt x="807" y="979"/>
                </a:cubicBezTo>
                <a:cubicBezTo>
                  <a:pt x="802" y="979"/>
                  <a:pt x="798" y="982"/>
                  <a:pt x="798" y="987"/>
                </a:cubicBezTo>
                <a:cubicBezTo>
                  <a:pt x="798" y="992"/>
                  <a:pt x="802" y="996"/>
                  <a:pt x="807" y="996"/>
                </a:cubicBezTo>
                <a:cubicBezTo>
                  <a:pt x="812" y="996"/>
                  <a:pt x="816" y="992"/>
                  <a:pt x="816" y="987"/>
                </a:cubicBezTo>
                <a:close/>
                <a:moveTo>
                  <a:pt x="1176" y="987"/>
                </a:moveTo>
                <a:cubicBezTo>
                  <a:pt x="1176" y="982"/>
                  <a:pt x="1172" y="979"/>
                  <a:pt x="1168" y="979"/>
                </a:cubicBezTo>
                <a:cubicBezTo>
                  <a:pt x="1163" y="979"/>
                  <a:pt x="1159" y="982"/>
                  <a:pt x="1159" y="987"/>
                </a:cubicBezTo>
                <a:cubicBezTo>
                  <a:pt x="1159" y="992"/>
                  <a:pt x="1163" y="996"/>
                  <a:pt x="1168" y="996"/>
                </a:cubicBezTo>
                <a:cubicBezTo>
                  <a:pt x="1172" y="996"/>
                  <a:pt x="1176" y="992"/>
                  <a:pt x="1176" y="987"/>
                </a:cubicBezTo>
                <a:close/>
                <a:moveTo>
                  <a:pt x="1202" y="987"/>
                </a:moveTo>
                <a:cubicBezTo>
                  <a:pt x="1202" y="982"/>
                  <a:pt x="1198" y="979"/>
                  <a:pt x="1193" y="979"/>
                </a:cubicBezTo>
                <a:cubicBezTo>
                  <a:pt x="1189" y="979"/>
                  <a:pt x="1185" y="982"/>
                  <a:pt x="1185" y="987"/>
                </a:cubicBezTo>
                <a:cubicBezTo>
                  <a:pt x="1185" y="992"/>
                  <a:pt x="1189" y="996"/>
                  <a:pt x="1193" y="996"/>
                </a:cubicBezTo>
                <a:cubicBezTo>
                  <a:pt x="1198" y="996"/>
                  <a:pt x="1202" y="992"/>
                  <a:pt x="1202" y="987"/>
                </a:cubicBezTo>
                <a:close/>
                <a:moveTo>
                  <a:pt x="1228" y="987"/>
                </a:moveTo>
                <a:cubicBezTo>
                  <a:pt x="1228" y="982"/>
                  <a:pt x="1224" y="979"/>
                  <a:pt x="1219" y="979"/>
                </a:cubicBezTo>
                <a:cubicBezTo>
                  <a:pt x="1214" y="979"/>
                  <a:pt x="1210" y="982"/>
                  <a:pt x="1210" y="987"/>
                </a:cubicBezTo>
                <a:cubicBezTo>
                  <a:pt x="1210" y="992"/>
                  <a:pt x="1214" y="996"/>
                  <a:pt x="1219" y="996"/>
                </a:cubicBezTo>
                <a:cubicBezTo>
                  <a:pt x="1224" y="996"/>
                  <a:pt x="1228" y="992"/>
                  <a:pt x="1228" y="987"/>
                </a:cubicBezTo>
                <a:close/>
                <a:moveTo>
                  <a:pt x="1253" y="987"/>
                </a:moveTo>
                <a:cubicBezTo>
                  <a:pt x="1253" y="982"/>
                  <a:pt x="1250" y="979"/>
                  <a:pt x="1245" y="979"/>
                </a:cubicBezTo>
                <a:cubicBezTo>
                  <a:pt x="1240" y="979"/>
                  <a:pt x="1236" y="982"/>
                  <a:pt x="1236" y="987"/>
                </a:cubicBezTo>
                <a:cubicBezTo>
                  <a:pt x="1236" y="992"/>
                  <a:pt x="1240" y="996"/>
                  <a:pt x="1245" y="996"/>
                </a:cubicBezTo>
                <a:cubicBezTo>
                  <a:pt x="1250" y="996"/>
                  <a:pt x="1253" y="992"/>
                  <a:pt x="1253" y="987"/>
                </a:cubicBezTo>
                <a:close/>
                <a:moveTo>
                  <a:pt x="1279" y="987"/>
                </a:moveTo>
                <a:cubicBezTo>
                  <a:pt x="1279" y="982"/>
                  <a:pt x="1275" y="979"/>
                  <a:pt x="1271" y="979"/>
                </a:cubicBezTo>
                <a:cubicBezTo>
                  <a:pt x="1266" y="979"/>
                  <a:pt x="1262" y="982"/>
                  <a:pt x="1262" y="987"/>
                </a:cubicBezTo>
                <a:cubicBezTo>
                  <a:pt x="1262" y="992"/>
                  <a:pt x="1266" y="996"/>
                  <a:pt x="1271" y="996"/>
                </a:cubicBezTo>
                <a:cubicBezTo>
                  <a:pt x="1275" y="996"/>
                  <a:pt x="1279" y="992"/>
                  <a:pt x="1279" y="987"/>
                </a:cubicBezTo>
                <a:close/>
                <a:moveTo>
                  <a:pt x="1305" y="987"/>
                </a:moveTo>
                <a:cubicBezTo>
                  <a:pt x="1305" y="982"/>
                  <a:pt x="1301" y="979"/>
                  <a:pt x="1296" y="979"/>
                </a:cubicBezTo>
                <a:cubicBezTo>
                  <a:pt x="1292" y="979"/>
                  <a:pt x="1288" y="982"/>
                  <a:pt x="1288" y="987"/>
                </a:cubicBezTo>
                <a:cubicBezTo>
                  <a:pt x="1288" y="992"/>
                  <a:pt x="1292" y="996"/>
                  <a:pt x="1296" y="996"/>
                </a:cubicBezTo>
                <a:cubicBezTo>
                  <a:pt x="1301" y="996"/>
                  <a:pt x="1305" y="992"/>
                  <a:pt x="1305" y="987"/>
                </a:cubicBezTo>
                <a:close/>
                <a:moveTo>
                  <a:pt x="1331" y="987"/>
                </a:moveTo>
                <a:cubicBezTo>
                  <a:pt x="1331" y="982"/>
                  <a:pt x="1327" y="979"/>
                  <a:pt x="1322" y="979"/>
                </a:cubicBezTo>
                <a:cubicBezTo>
                  <a:pt x="1317" y="979"/>
                  <a:pt x="1314" y="982"/>
                  <a:pt x="1314" y="987"/>
                </a:cubicBezTo>
                <a:cubicBezTo>
                  <a:pt x="1314" y="992"/>
                  <a:pt x="1317" y="996"/>
                  <a:pt x="1322" y="996"/>
                </a:cubicBezTo>
                <a:cubicBezTo>
                  <a:pt x="1327" y="996"/>
                  <a:pt x="1331" y="992"/>
                  <a:pt x="1331" y="987"/>
                </a:cubicBezTo>
                <a:close/>
                <a:moveTo>
                  <a:pt x="1356" y="987"/>
                </a:moveTo>
                <a:cubicBezTo>
                  <a:pt x="1356" y="982"/>
                  <a:pt x="1353" y="979"/>
                  <a:pt x="1348" y="979"/>
                </a:cubicBezTo>
                <a:cubicBezTo>
                  <a:pt x="1343" y="979"/>
                  <a:pt x="1339" y="982"/>
                  <a:pt x="1339" y="987"/>
                </a:cubicBezTo>
                <a:cubicBezTo>
                  <a:pt x="1339" y="992"/>
                  <a:pt x="1343" y="996"/>
                  <a:pt x="1348" y="996"/>
                </a:cubicBezTo>
                <a:cubicBezTo>
                  <a:pt x="1353" y="996"/>
                  <a:pt x="1356" y="992"/>
                  <a:pt x="1356" y="987"/>
                </a:cubicBezTo>
                <a:close/>
                <a:moveTo>
                  <a:pt x="1382" y="987"/>
                </a:moveTo>
                <a:cubicBezTo>
                  <a:pt x="1382" y="982"/>
                  <a:pt x="1378" y="979"/>
                  <a:pt x="1374" y="979"/>
                </a:cubicBezTo>
                <a:cubicBezTo>
                  <a:pt x="1369" y="979"/>
                  <a:pt x="1365" y="982"/>
                  <a:pt x="1365" y="987"/>
                </a:cubicBezTo>
                <a:cubicBezTo>
                  <a:pt x="1365" y="992"/>
                  <a:pt x="1369" y="996"/>
                  <a:pt x="1374" y="996"/>
                </a:cubicBezTo>
                <a:cubicBezTo>
                  <a:pt x="1378" y="996"/>
                  <a:pt x="1382" y="992"/>
                  <a:pt x="1382" y="987"/>
                </a:cubicBezTo>
                <a:close/>
                <a:moveTo>
                  <a:pt x="1408" y="987"/>
                </a:moveTo>
                <a:cubicBezTo>
                  <a:pt x="1408" y="982"/>
                  <a:pt x="1404" y="979"/>
                  <a:pt x="1399" y="979"/>
                </a:cubicBezTo>
                <a:cubicBezTo>
                  <a:pt x="1395" y="979"/>
                  <a:pt x="1391" y="982"/>
                  <a:pt x="1391" y="987"/>
                </a:cubicBezTo>
                <a:cubicBezTo>
                  <a:pt x="1391" y="992"/>
                  <a:pt x="1395" y="996"/>
                  <a:pt x="1399" y="996"/>
                </a:cubicBezTo>
                <a:cubicBezTo>
                  <a:pt x="1404" y="996"/>
                  <a:pt x="1408" y="992"/>
                  <a:pt x="1408" y="987"/>
                </a:cubicBezTo>
                <a:close/>
                <a:moveTo>
                  <a:pt x="1434" y="987"/>
                </a:moveTo>
                <a:cubicBezTo>
                  <a:pt x="1434" y="982"/>
                  <a:pt x="1430" y="979"/>
                  <a:pt x="1425" y="979"/>
                </a:cubicBezTo>
                <a:cubicBezTo>
                  <a:pt x="1420" y="979"/>
                  <a:pt x="1417" y="982"/>
                  <a:pt x="1417" y="987"/>
                </a:cubicBezTo>
                <a:cubicBezTo>
                  <a:pt x="1417" y="992"/>
                  <a:pt x="1420" y="996"/>
                  <a:pt x="1425" y="996"/>
                </a:cubicBezTo>
                <a:cubicBezTo>
                  <a:pt x="1430" y="996"/>
                  <a:pt x="1434" y="992"/>
                  <a:pt x="1434" y="987"/>
                </a:cubicBezTo>
                <a:close/>
                <a:moveTo>
                  <a:pt x="1459" y="987"/>
                </a:moveTo>
                <a:cubicBezTo>
                  <a:pt x="1459" y="982"/>
                  <a:pt x="1456" y="979"/>
                  <a:pt x="1451" y="979"/>
                </a:cubicBezTo>
                <a:cubicBezTo>
                  <a:pt x="1446" y="979"/>
                  <a:pt x="1442" y="982"/>
                  <a:pt x="1442" y="987"/>
                </a:cubicBezTo>
                <a:cubicBezTo>
                  <a:pt x="1442" y="992"/>
                  <a:pt x="1446" y="996"/>
                  <a:pt x="1451" y="996"/>
                </a:cubicBezTo>
                <a:cubicBezTo>
                  <a:pt x="1456" y="996"/>
                  <a:pt x="1459" y="992"/>
                  <a:pt x="1459" y="987"/>
                </a:cubicBezTo>
                <a:close/>
                <a:moveTo>
                  <a:pt x="1485" y="987"/>
                </a:moveTo>
                <a:cubicBezTo>
                  <a:pt x="1485" y="982"/>
                  <a:pt x="1481" y="979"/>
                  <a:pt x="1477" y="979"/>
                </a:cubicBezTo>
                <a:cubicBezTo>
                  <a:pt x="1472" y="979"/>
                  <a:pt x="1468" y="982"/>
                  <a:pt x="1468" y="987"/>
                </a:cubicBezTo>
                <a:cubicBezTo>
                  <a:pt x="1468" y="992"/>
                  <a:pt x="1472" y="996"/>
                  <a:pt x="1477" y="996"/>
                </a:cubicBezTo>
                <a:cubicBezTo>
                  <a:pt x="1481" y="996"/>
                  <a:pt x="1485" y="992"/>
                  <a:pt x="1485" y="987"/>
                </a:cubicBezTo>
                <a:close/>
                <a:moveTo>
                  <a:pt x="1511" y="987"/>
                </a:moveTo>
                <a:cubicBezTo>
                  <a:pt x="1511" y="982"/>
                  <a:pt x="1507" y="979"/>
                  <a:pt x="1502" y="979"/>
                </a:cubicBezTo>
                <a:cubicBezTo>
                  <a:pt x="1498" y="979"/>
                  <a:pt x="1494" y="982"/>
                  <a:pt x="1494" y="987"/>
                </a:cubicBezTo>
                <a:cubicBezTo>
                  <a:pt x="1494" y="992"/>
                  <a:pt x="1498" y="996"/>
                  <a:pt x="1502" y="996"/>
                </a:cubicBezTo>
                <a:cubicBezTo>
                  <a:pt x="1507" y="996"/>
                  <a:pt x="1511" y="992"/>
                  <a:pt x="1511" y="987"/>
                </a:cubicBezTo>
                <a:close/>
                <a:moveTo>
                  <a:pt x="1537" y="987"/>
                </a:moveTo>
                <a:cubicBezTo>
                  <a:pt x="1537" y="982"/>
                  <a:pt x="1533" y="979"/>
                  <a:pt x="1528" y="979"/>
                </a:cubicBezTo>
                <a:cubicBezTo>
                  <a:pt x="1523" y="979"/>
                  <a:pt x="1520" y="982"/>
                  <a:pt x="1520" y="987"/>
                </a:cubicBezTo>
                <a:cubicBezTo>
                  <a:pt x="1520" y="992"/>
                  <a:pt x="1523" y="996"/>
                  <a:pt x="1528" y="996"/>
                </a:cubicBezTo>
                <a:cubicBezTo>
                  <a:pt x="1533" y="996"/>
                  <a:pt x="1537" y="992"/>
                  <a:pt x="1537" y="987"/>
                </a:cubicBezTo>
                <a:close/>
                <a:moveTo>
                  <a:pt x="1563" y="987"/>
                </a:moveTo>
                <a:cubicBezTo>
                  <a:pt x="1563" y="982"/>
                  <a:pt x="1559" y="979"/>
                  <a:pt x="1554" y="979"/>
                </a:cubicBezTo>
                <a:cubicBezTo>
                  <a:pt x="1549" y="979"/>
                  <a:pt x="1545" y="982"/>
                  <a:pt x="1545" y="987"/>
                </a:cubicBezTo>
                <a:cubicBezTo>
                  <a:pt x="1545" y="992"/>
                  <a:pt x="1549" y="996"/>
                  <a:pt x="1554" y="996"/>
                </a:cubicBezTo>
                <a:cubicBezTo>
                  <a:pt x="1559" y="996"/>
                  <a:pt x="1563" y="992"/>
                  <a:pt x="1563" y="987"/>
                </a:cubicBezTo>
                <a:close/>
                <a:moveTo>
                  <a:pt x="1588" y="987"/>
                </a:moveTo>
                <a:cubicBezTo>
                  <a:pt x="1588" y="982"/>
                  <a:pt x="1584" y="979"/>
                  <a:pt x="1580" y="979"/>
                </a:cubicBezTo>
                <a:cubicBezTo>
                  <a:pt x="1575" y="979"/>
                  <a:pt x="1571" y="982"/>
                  <a:pt x="1571" y="987"/>
                </a:cubicBezTo>
                <a:cubicBezTo>
                  <a:pt x="1571" y="992"/>
                  <a:pt x="1575" y="996"/>
                  <a:pt x="1580" y="996"/>
                </a:cubicBezTo>
                <a:cubicBezTo>
                  <a:pt x="1584" y="996"/>
                  <a:pt x="1588" y="992"/>
                  <a:pt x="1588" y="987"/>
                </a:cubicBezTo>
                <a:close/>
                <a:moveTo>
                  <a:pt x="1614" y="987"/>
                </a:moveTo>
                <a:cubicBezTo>
                  <a:pt x="1614" y="982"/>
                  <a:pt x="1610" y="979"/>
                  <a:pt x="1605" y="979"/>
                </a:cubicBezTo>
                <a:cubicBezTo>
                  <a:pt x="1601" y="979"/>
                  <a:pt x="1597" y="982"/>
                  <a:pt x="1597" y="987"/>
                </a:cubicBezTo>
                <a:cubicBezTo>
                  <a:pt x="1597" y="992"/>
                  <a:pt x="1601" y="996"/>
                  <a:pt x="1605" y="996"/>
                </a:cubicBezTo>
                <a:cubicBezTo>
                  <a:pt x="1610" y="996"/>
                  <a:pt x="1614" y="992"/>
                  <a:pt x="1614" y="987"/>
                </a:cubicBezTo>
                <a:close/>
                <a:moveTo>
                  <a:pt x="1640" y="987"/>
                </a:moveTo>
                <a:cubicBezTo>
                  <a:pt x="1640" y="982"/>
                  <a:pt x="1636" y="979"/>
                  <a:pt x="1631" y="979"/>
                </a:cubicBezTo>
                <a:cubicBezTo>
                  <a:pt x="1626" y="979"/>
                  <a:pt x="1623" y="982"/>
                  <a:pt x="1623" y="987"/>
                </a:cubicBezTo>
                <a:cubicBezTo>
                  <a:pt x="1623" y="992"/>
                  <a:pt x="1626" y="996"/>
                  <a:pt x="1631" y="996"/>
                </a:cubicBezTo>
                <a:cubicBezTo>
                  <a:pt x="1636" y="996"/>
                  <a:pt x="1640" y="992"/>
                  <a:pt x="1640" y="987"/>
                </a:cubicBezTo>
                <a:close/>
                <a:moveTo>
                  <a:pt x="1666" y="987"/>
                </a:moveTo>
                <a:cubicBezTo>
                  <a:pt x="1666" y="982"/>
                  <a:pt x="1662" y="979"/>
                  <a:pt x="1657" y="979"/>
                </a:cubicBezTo>
                <a:cubicBezTo>
                  <a:pt x="1652" y="979"/>
                  <a:pt x="1648" y="982"/>
                  <a:pt x="1648" y="987"/>
                </a:cubicBezTo>
                <a:cubicBezTo>
                  <a:pt x="1648" y="992"/>
                  <a:pt x="1652" y="996"/>
                  <a:pt x="1657" y="996"/>
                </a:cubicBezTo>
                <a:cubicBezTo>
                  <a:pt x="1662" y="996"/>
                  <a:pt x="1666" y="992"/>
                  <a:pt x="1666" y="987"/>
                </a:cubicBezTo>
                <a:close/>
                <a:moveTo>
                  <a:pt x="1872" y="987"/>
                </a:moveTo>
                <a:cubicBezTo>
                  <a:pt x="1872" y="982"/>
                  <a:pt x="1868" y="979"/>
                  <a:pt x="1863" y="979"/>
                </a:cubicBezTo>
                <a:cubicBezTo>
                  <a:pt x="1858" y="979"/>
                  <a:pt x="1854" y="982"/>
                  <a:pt x="1854" y="987"/>
                </a:cubicBezTo>
                <a:cubicBezTo>
                  <a:pt x="1854" y="992"/>
                  <a:pt x="1858" y="996"/>
                  <a:pt x="1863" y="996"/>
                </a:cubicBezTo>
                <a:cubicBezTo>
                  <a:pt x="1868" y="996"/>
                  <a:pt x="1872" y="992"/>
                  <a:pt x="1872" y="987"/>
                </a:cubicBezTo>
                <a:close/>
                <a:moveTo>
                  <a:pt x="2052" y="987"/>
                </a:moveTo>
                <a:cubicBezTo>
                  <a:pt x="2052" y="982"/>
                  <a:pt x="2048" y="979"/>
                  <a:pt x="2043" y="979"/>
                </a:cubicBezTo>
                <a:cubicBezTo>
                  <a:pt x="2039" y="979"/>
                  <a:pt x="2035" y="982"/>
                  <a:pt x="2035" y="987"/>
                </a:cubicBezTo>
                <a:cubicBezTo>
                  <a:pt x="2035" y="992"/>
                  <a:pt x="2039" y="996"/>
                  <a:pt x="2043" y="996"/>
                </a:cubicBezTo>
                <a:cubicBezTo>
                  <a:pt x="2048" y="996"/>
                  <a:pt x="2052" y="992"/>
                  <a:pt x="2052" y="987"/>
                </a:cubicBezTo>
                <a:close/>
                <a:moveTo>
                  <a:pt x="2078" y="987"/>
                </a:moveTo>
                <a:cubicBezTo>
                  <a:pt x="2078" y="982"/>
                  <a:pt x="2074" y="979"/>
                  <a:pt x="2069" y="979"/>
                </a:cubicBezTo>
                <a:cubicBezTo>
                  <a:pt x="2064" y="979"/>
                  <a:pt x="2061" y="982"/>
                  <a:pt x="2061" y="987"/>
                </a:cubicBezTo>
                <a:cubicBezTo>
                  <a:pt x="2061" y="992"/>
                  <a:pt x="2064" y="996"/>
                  <a:pt x="2069" y="996"/>
                </a:cubicBezTo>
                <a:cubicBezTo>
                  <a:pt x="2074" y="996"/>
                  <a:pt x="2078" y="992"/>
                  <a:pt x="2078" y="987"/>
                </a:cubicBezTo>
                <a:close/>
                <a:moveTo>
                  <a:pt x="2232" y="987"/>
                </a:moveTo>
                <a:cubicBezTo>
                  <a:pt x="2232" y="982"/>
                  <a:pt x="2228" y="979"/>
                  <a:pt x="2224" y="979"/>
                </a:cubicBezTo>
                <a:cubicBezTo>
                  <a:pt x="2219" y="979"/>
                  <a:pt x="2215" y="982"/>
                  <a:pt x="2215" y="987"/>
                </a:cubicBezTo>
                <a:cubicBezTo>
                  <a:pt x="2215" y="992"/>
                  <a:pt x="2219" y="996"/>
                  <a:pt x="2224" y="996"/>
                </a:cubicBezTo>
                <a:cubicBezTo>
                  <a:pt x="2228" y="996"/>
                  <a:pt x="2232" y="992"/>
                  <a:pt x="2232" y="987"/>
                </a:cubicBezTo>
                <a:close/>
                <a:moveTo>
                  <a:pt x="2258" y="987"/>
                </a:moveTo>
                <a:cubicBezTo>
                  <a:pt x="2258" y="982"/>
                  <a:pt x="2254" y="979"/>
                  <a:pt x="2249" y="979"/>
                </a:cubicBezTo>
                <a:cubicBezTo>
                  <a:pt x="2245" y="979"/>
                  <a:pt x="2241" y="982"/>
                  <a:pt x="2241" y="987"/>
                </a:cubicBezTo>
                <a:cubicBezTo>
                  <a:pt x="2241" y="992"/>
                  <a:pt x="2245" y="996"/>
                  <a:pt x="2249" y="996"/>
                </a:cubicBezTo>
                <a:cubicBezTo>
                  <a:pt x="2254" y="996"/>
                  <a:pt x="2258" y="992"/>
                  <a:pt x="2258" y="987"/>
                </a:cubicBezTo>
                <a:close/>
                <a:moveTo>
                  <a:pt x="687" y="1013"/>
                </a:moveTo>
                <a:cubicBezTo>
                  <a:pt x="687" y="1008"/>
                  <a:pt x="683" y="1004"/>
                  <a:pt x="678" y="1004"/>
                </a:cubicBezTo>
                <a:cubicBezTo>
                  <a:pt x="673" y="1004"/>
                  <a:pt x="670" y="1008"/>
                  <a:pt x="670" y="1013"/>
                </a:cubicBezTo>
                <a:cubicBezTo>
                  <a:pt x="670" y="1018"/>
                  <a:pt x="673" y="1021"/>
                  <a:pt x="678" y="1021"/>
                </a:cubicBezTo>
                <a:cubicBezTo>
                  <a:pt x="683" y="1021"/>
                  <a:pt x="687" y="1018"/>
                  <a:pt x="687" y="1013"/>
                </a:cubicBezTo>
                <a:close/>
                <a:moveTo>
                  <a:pt x="712" y="1013"/>
                </a:moveTo>
                <a:cubicBezTo>
                  <a:pt x="712" y="1008"/>
                  <a:pt x="709" y="1004"/>
                  <a:pt x="704" y="1004"/>
                </a:cubicBezTo>
                <a:cubicBezTo>
                  <a:pt x="699" y="1004"/>
                  <a:pt x="695" y="1008"/>
                  <a:pt x="695" y="1013"/>
                </a:cubicBezTo>
                <a:cubicBezTo>
                  <a:pt x="695" y="1018"/>
                  <a:pt x="699" y="1021"/>
                  <a:pt x="704" y="1021"/>
                </a:cubicBezTo>
                <a:cubicBezTo>
                  <a:pt x="709" y="1021"/>
                  <a:pt x="712" y="1018"/>
                  <a:pt x="712" y="1013"/>
                </a:cubicBezTo>
                <a:close/>
                <a:moveTo>
                  <a:pt x="738" y="1013"/>
                </a:moveTo>
                <a:cubicBezTo>
                  <a:pt x="738" y="1008"/>
                  <a:pt x="734" y="1004"/>
                  <a:pt x="730" y="1004"/>
                </a:cubicBezTo>
                <a:cubicBezTo>
                  <a:pt x="725" y="1004"/>
                  <a:pt x="721" y="1008"/>
                  <a:pt x="721" y="1013"/>
                </a:cubicBezTo>
                <a:cubicBezTo>
                  <a:pt x="721" y="1018"/>
                  <a:pt x="725" y="1021"/>
                  <a:pt x="730" y="1021"/>
                </a:cubicBezTo>
                <a:cubicBezTo>
                  <a:pt x="734" y="1021"/>
                  <a:pt x="738" y="1018"/>
                  <a:pt x="738" y="1013"/>
                </a:cubicBezTo>
                <a:close/>
                <a:moveTo>
                  <a:pt x="764" y="1013"/>
                </a:moveTo>
                <a:cubicBezTo>
                  <a:pt x="764" y="1008"/>
                  <a:pt x="760" y="1004"/>
                  <a:pt x="755" y="1004"/>
                </a:cubicBezTo>
                <a:cubicBezTo>
                  <a:pt x="751" y="1004"/>
                  <a:pt x="747" y="1008"/>
                  <a:pt x="747" y="1013"/>
                </a:cubicBezTo>
                <a:cubicBezTo>
                  <a:pt x="747" y="1018"/>
                  <a:pt x="751" y="1021"/>
                  <a:pt x="755" y="1021"/>
                </a:cubicBezTo>
                <a:cubicBezTo>
                  <a:pt x="760" y="1021"/>
                  <a:pt x="764" y="1018"/>
                  <a:pt x="764" y="1013"/>
                </a:cubicBezTo>
                <a:close/>
                <a:moveTo>
                  <a:pt x="790" y="1013"/>
                </a:moveTo>
                <a:cubicBezTo>
                  <a:pt x="790" y="1008"/>
                  <a:pt x="786" y="1004"/>
                  <a:pt x="781" y="1004"/>
                </a:cubicBezTo>
                <a:cubicBezTo>
                  <a:pt x="776" y="1004"/>
                  <a:pt x="773" y="1008"/>
                  <a:pt x="773" y="1013"/>
                </a:cubicBezTo>
                <a:cubicBezTo>
                  <a:pt x="773" y="1018"/>
                  <a:pt x="776" y="1021"/>
                  <a:pt x="781" y="1021"/>
                </a:cubicBezTo>
                <a:cubicBezTo>
                  <a:pt x="786" y="1021"/>
                  <a:pt x="790" y="1018"/>
                  <a:pt x="790" y="1013"/>
                </a:cubicBezTo>
                <a:close/>
                <a:moveTo>
                  <a:pt x="816" y="1013"/>
                </a:moveTo>
                <a:cubicBezTo>
                  <a:pt x="816" y="1008"/>
                  <a:pt x="812" y="1004"/>
                  <a:pt x="807" y="1004"/>
                </a:cubicBezTo>
                <a:cubicBezTo>
                  <a:pt x="802" y="1004"/>
                  <a:pt x="798" y="1008"/>
                  <a:pt x="798" y="1013"/>
                </a:cubicBezTo>
                <a:cubicBezTo>
                  <a:pt x="798" y="1018"/>
                  <a:pt x="802" y="1021"/>
                  <a:pt x="807" y="1021"/>
                </a:cubicBezTo>
                <a:cubicBezTo>
                  <a:pt x="812" y="1021"/>
                  <a:pt x="816" y="1018"/>
                  <a:pt x="816" y="1013"/>
                </a:cubicBezTo>
                <a:close/>
                <a:moveTo>
                  <a:pt x="1202" y="1013"/>
                </a:moveTo>
                <a:cubicBezTo>
                  <a:pt x="1202" y="1008"/>
                  <a:pt x="1198" y="1004"/>
                  <a:pt x="1193" y="1004"/>
                </a:cubicBezTo>
                <a:cubicBezTo>
                  <a:pt x="1189" y="1004"/>
                  <a:pt x="1185" y="1008"/>
                  <a:pt x="1185" y="1013"/>
                </a:cubicBezTo>
                <a:cubicBezTo>
                  <a:pt x="1185" y="1018"/>
                  <a:pt x="1189" y="1021"/>
                  <a:pt x="1193" y="1021"/>
                </a:cubicBezTo>
                <a:cubicBezTo>
                  <a:pt x="1198" y="1021"/>
                  <a:pt x="1202" y="1018"/>
                  <a:pt x="1202" y="1013"/>
                </a:cubicBezTo>
                <a:close/>
                <a:moveTo>
                  <a:pt x="1228" y="1013"/>
                </a:moveTo>
                <a:cubicBezTo>
                  <a:pt x="1228" y="1008"/>
                  <a:pt x="1224" y="1004"/>
                  <a:pt x="1219" y="1004"/>
                </a:cubicBezTo>
                <a:cubicBezTo>
                  <a:pt x="1214" y="1004"/>
                  <a:pt x="1210" y="1008"/>
                  <a:pt x="1210" y="1013"/>
                </a:cubicBezTo>
                <a:cubicBezTo>
                  <a:pt x="1210" y="1018"/>
                  <a:pt x="1214" y="1021"/>
                  <a:pt x="1219" y="1021"/>
                </a:cubicBezTo>
                <a:cubicBezTo>
                  <a:pt x="1224" y="1021"/>
                  <a:pt x="1228" y="1018"/>
                  <a:pt x="1228" y="1013"/>
                </a:cubicBezTo>
                <a:close/>
                <a:moveTo>
                  <a:pt x="1253" y="1013"/>
                </a:moveTo>
                <a:cubicBezTo>
                  <a:pt x="1253" y="1008"/>
                  <a:pt x="1250" y="1004"/>
                  <a:pt x="1245" y="1004"/>
                </a:cubicBezTo>
                <a:cubicBezTo>
                  <a:pt x="1240" y="1004"/>
                  <a:pt x="1236" y="1008"/>
                  <a:pt x="1236" y="1013"/>
                </a:cubicBezTo>
                <a:cubicBezTo>
                  <a:pt x="1236" y="1018"/>
                  <a:pt x="1240" y="1021"/>
                  <a:pt x="1245" y="1021"/>
                </a:cubicBezTo>
                <a:cubicBezTo>
                  <a:pt x="1250" y="1021"/>
                  <a:pt x="1253" y="1018"/>
                  <a:pt x="1253" y="1013"/>
                </a:cubicBezTo>
                <a:close/>
                <a:moveTo>
                  <a:pt x="1356" y="1013"/>
                </a:moveTo>
                <a:cubicBezTo>
                  <a:pt x="1356" y="1008"/>
                  <a:pt x="1353" y="1004"/>
                  <a:pt x="1348" y="1004"/>
                </a:cubicBezTo>
                <a:cubicBezTo>
                  <a:pt x="1343" y="1004"/>
                  <a:pt x="1339" y="1008"/>
                  <a:pt x="1339" y="1013"/>
                </a:cubicBezTo>
                <a:cubicBezTo>
                  <a:pt x="1339" y="1018"/>
                  <a:pt x="1343" y="1021"/>
                  <a:pt x="1348" y="1021"/>
                </a:cubicBezTo>
                <a:cubicBezTo>
                  <a:pt x="1353" y="1021"/>
                  <a:pt x="1356" y="1018"/>
                  <a:pt x="1356" y="1013"/>
                </a:cubicBezTo>
                <a:close/>
                <a:moveTo>
                  <a:pt x="1382" y="1013"/>
                </a:moveTo>
                <a:cubicBezTo>
                  <a:pt x="1382" y="1008"/>
                  <a:pt x="1378" y="1004"/>
                  <a:pt x="1374" y="1004"/>
                </a:cubicBezTo>
                <a:cubicBezTo>
                  <a:pt x="1369" y="1004"/>
                  <a:pt x="1365" y="1008"/>
                  <a:pt x="1365" y="1013"/>
                </a:cubicBezTo>
                <a:cubicBezTo>
                  <a:pt x="1365" y="1018"/>
                  <a:pt x="1369" y="1021"/>
                  <a:pt x="1374" y="1021"/>
                </a:cubicBezTo>
                <a:cubicBezTo>
                  <a:pt x="1378" y="1021"/>
                  <a:pt x="1382" y="1018"/>
                  <a:pt x="1382" y="1013"/>
                </a:cubicBezTo>
                <a:close/>
                <a:moveTo>
                  <a:pt x="1408" y="1013"/>
                </a:moveTo>
                <a:cubicBezTo>
                  <a:pt x="1408" y="1008"/>
                  <a:pt x="1404" y="1004"/>
                  <a:pt x="1399" y="1004"/>
                </a:cubicBezTo>
                <a:cubicBezTo>
                  <a:pt x="1395" y="1004"/>
                  <a:pt x="1391" y="1008"/>
                  <a:pt x="1391" y="1013"/>
                </a:cubicBezTo>
                <a:cubicBezTo>
                  <a:pt x="1391" y="1018"/>
                  <a:pt x="1395" y="1021"/>
                  <a:pt x="1399" y="1021"/>
                </a:cubicBezTo>
                <a:cubicBezTo>
                  <a:pt x="1404" y="1021"/>
                  <a:pt x="1408" y="1018"/>
                  <a:pt x="1408" y="1013"/>
                </a:cubicBezTo>
                <a:close/>
                <a:moveTo>
                  <a:pt x="1434" y="1013"/>
                </a:moveTo>
                <a:cubicBezTo>
                  <a:pt x="1434" y="1008"/>
                  <a:pt x="1430" y="1004"/>
                  <a:pt x="1425" y="1004"/>
                </a:cubicBezTo>
                <a:cubicBezTo>
                  <a:pt x="1420" y="1004"/>
                  <a:pt x="1417" y="1008"/>
                  <a:pt x="1417" y="1013"/>
                </a:cubicBezTo>
                <a:cubicBezTo>
                  <a:pt x="1417" y="1018"/>
                  <a:pt x="1420" y="1021"/>
                  <a:pt x="1425" y="1021"/>
                </a:cubicBezTo>
                <a:cubicBezTo>
                  <a:pt x="1430" y="1021"/>
                  <a:pt x="1434" y="1018"/>
                  <a:pt x="1434" y="1013"/>
                </a:cubicBezTo>
                <a:close/>
                <a:moveTo>
                  <a:pt x="1459" y="1013"/>
                </a:moveTo>
                <a:cubicBezTo>
                  <a:pt x="1459" y="1008"/>
                  <a:pt x="1456" y="1004"/>
                  <a:pt x="1451" y="1004"/>
                </a:cubicBezTo>
                <a:cubicBezTo>
                  <a:pt x="1446" y="1004"/>
                  <a:pt x="1442" y="1008"/>
                  <a:pt x="1442" y="1013"/>
                </a:cubicBezTo>
                <a:cubicBezTo>
                  <a:pt x="1442" y="1018"/>
                  <a:pt x="1446" y="1021"/>
                  <a:pt x="1451" y="1021"/>
                </a:cubicBezTo>
                <a:cubicBezTo>
                  <a:pt x="1456" y="1021"/>
                  <a:pt x="1459" y="1018"/>
                  <a:pt x="1459" y="1013"/>
                </a:cubicBezTo>
                <a:close/>
                <a:moveTo>
                  <a:pt x="1485" y="1013"/>
                </a:moveTo>
                <a:cubicBezTo>
                  <a:pt x="1485" y="1008"/>
                  <a:pt x="1481" y="1004"/>
                  <a:pt x="1477" y="1004"/>
                </a:cubicBezTo>
                <a:cubicBezTo>
                  <a:pt x="1472" y="1004"/>
                  <a:pt x="1468" y="1008"/>
                  <a:pt x="1468" y="1013"/>
                </a:cubicBezTo>
                <a:cubicBezTo>
                  <a:pt x="1468" y="1018"/>
                  <a:pt x="1472" y="1021"/>
                  <a:pt x="1477" y="1021"/>
                </a:cubicBezTo>
                <a:cubicBezTo>
                  <a:pt x="1481" y="1021"/>
                  <a:pt x="1485" y="1018"/>
                  <a:pt x="1485" y="1013"/>
                </a:cubicBezTo>
                <a:close/>
                <a:moveTo>
                  <a:pt x="1511" y="1013"/>
                </a:moveTo>
                <a:cubicBezTo>
                  <a:pt x="1511" y="1008"/>
                  <a:pt x="1507" y="1004"/>
                  <a:pt x="1502" y="1004"/>
                </a:cubicBezTo>
                <a:cubicBezTo>
                  <a:pt x="1498" y="1004"/>
                  <a:pt x="1494" y="1008"/>
                  <a:pt x="1494" y="1013"/>
                </a:cubicBezTo>
                <a:cubicBezTo>
                  <a:pt x="1494" y="1018"/>
                  <a:pt x="1498" y="1021"/>
                  <a:pt x="1502" y="1021"/>
                </a:cubicBezTo>
                <a:cubicBezTo>
                  <a:pt x="1507" y="1021"/>
                  <a:pt x="1511" y="1018"/>
                  <a:pt x="1511" y="1013"/>
                </a:cubicBezTo>
                <a:close/>
                <a:moveTo>
                  <a:pt x="1537" y="1013"/>
                </a:moveTo>
                <a:cubicBezTo>
                  <a:pt x="1537" y="1008"/>
                  <a:pt x="1533" y="1004"/>
                  <a:pt x="1528" y="1004"/>
                </a:cubicBezTo>
                <a:cubicBezTo>
                  <a:pt x="1523" y="1004"/>
                  <a:pt x="1520" y="1008"/>
                  <a:pt x="1520" y="1013"/>
                </a:cubicBezTo>
                <a:cubicBezTo>
                  <a:pt x="1520" y="1018"/>
                  <a:pt x="1523" y="1021"/>
                  <a:pt x="1528" y="1021"/>
                </a:cubicBezTo>
                <a:cubicBezTo>
                  <a:pt x="1533" y="1021"/>
                  <a:pt x="1537" y="1018"/>
                  <a:pt x="1537" y="1013"/>
                </a:cubicBezTo>
                <a:close/>
                <a:moveTo>
                  <a:pt x="1563" y="1013"/>
                </a:moveTo>
                <a:cubicBezTo>
                  <a:pt x="1563" y="1008"/>
                  <a:pt x="1559" y="1004"/>
                  <a:pt x="1554" y="1004"/>
                </a:cubicBezTo>
                <a:cubicBezTo>
                  <a:pt x="1549" y="1004"/>
                  <a:pt x="1545" y="1008"/>
                  <a:pt x="1545" y="1013"/>
                </a:cubicBezTo>
                <a:cubicBezTo>
                  <a:pt x="1545" y="1018"/>
                  <a:pt x="1549" y="1021"/>
                  <a:pt x="1554" y="1021"/>
                </a:cubicBezTo>
                <a:cubicBezTo>
                  <a:pt x="1559" y="1021"/>
                  <a:pt x="1563" y="1018"/>
                  <a:pt x="1563" y="1013"/>
                </a:cubicBezTo>
                <a:close/>
                <a:moveTo>
                  <a:pt x="1588" y="1013"/>
                </a:moveTo>
                <a:cubicBezTo>
                  <a:pt x="1588" y="1008"/>
                  <a:pt x="1584" y="1004"/>
                  <a:pt x="1580" y="1004"/>
                </a:cubicBezTo>
                <a:cubicBezTo>
                  <a:pt x="1575" y="1004"/>
                  <a:pt x="1571" y="1008"/>
                  <a:pt x="1571" y="1013"/>
                </a:cubicBezTo>
                <a:cubicBezTo>
                  <a:pt x="1571" y="1018"/>
                  <a:pt x="1575" y="1021"/>
                  <a:pt x="1580" y="1021"/>
                </a:cubicBezTo>
                <a:cubicBezTo>
                  <a:pt x="1584" y="1021"/>
                  <a:pt x="1588" y="1018"/>
                  <a:pt x="1588" y="1013"/>
                </a:cubicBezTo>
                <a:close/>
                <a:moveTo>
                  <a:pt x="1614" y="1013"/>
                </a:moveTo>
                <a:cubicBezTo>
                  <a:pt x="1614" y="1008"/>
                  <a:pt x="1610" y="1004"/>
                  <a:pt x="1605" y="1004"/>
                </a:cubicBezTo>
                <a:cubicBezTo>
                  <a:pt x="1601" y="1004"/>
                  <a:pt x="1597" y="1008"/>
                  <a:pt x="1597" y="1013"/>
                </a:cubicBezTo>
                <a:cubicBezTo>
                  <a:pt x="1597" y="1018"/>
                  <a:pt x="1601" y="1021"/>
                  <a:pt x="1605" y="1021"/>
                </a:cubicBezTo>
                <a:cubicBezTo>
                  <a:pt x="1610" y="1021"/>
                  <a:pt x="1614" y="1018"/>
                  <a:pt x="1614" y="1013"/>
                </a:cubicBezTo>
                <a:close/>
                <a:moveTo>
                  <a:pt x="1640" y="1013"/>
                </a:moveTo>
                <a:cubicBezTo>
                  <a:pt x="1640" y="1008"/>
                  <a:pt x="1636" y="1004"/>
                  <a:pt x="1631" y="1004"/>
                </a:cubicBezTo>
                <a:cubicBezTo>
                  <a:pt x="1626" y="1004"/>
                  <a:pt x="1623" y="1008"/>
                  <a:pt x="1623" y="1013"/>
                </a:cubicBezTo>
                <a:cubicBezTo>
                  <a:pt x="1623" y="1018"/>
                  <a:pt x="1626" y="1021"/>
                  <a:pt x="1631" y="1021"/>
                </a:cubicBezTo>
                <a:cubicBezTo>
                  <a:pt x="1636" y="1021"/>
                  <a:pt x="1640" y="1018"/>
                  <a:pt x="1640" y="1013"/>
                </a:cubicBezTo>
                <a:close/>
                <a:moveTo>
                  <a:pt x="2052" y="1013"/>
                </a:moveTo>
                <a:cubicBezTo>
                  <a:pt x="2052" y="1008"/>
                  <a:pt x="2048" y="1004"/>
                  <a:pt x="2043" y="1004"/>
                </a:cubicBezTo>
                <a:cubicBezTo>
                  <a:pt x="2039" y="1004"/>
                  <a:pt x="2035" y="1008"/>
                  <a:pt x="2035" y="1013"/>
                </a:cubicBezTo>
                <a:cubicBezTo>
                  <a:pt x="2035" y="1018"/>
                  <a:pt x="2039" y="1021"/>
                  <a:pt x="2043" y="1021"/>
                </a:cubicBezTo>
                <a:cubicBezTo>
                  <a:pt x="2048" y="1021"/>
                  <a:pt x="2052" y="1018"/>
                  <a:pt x="2052" y="1013"/>
                </a:cubicBezTo>
                <a:close/>
                <a:moveTo>
                  <a:pt x="2155" y="1013"/>
                </a:moveTo>
                <a:cubicBezTo>
                  <a:pt x="2155" y="1008"/>
                  <a:pt x="2151" y="1004"/>
                  <a:pt x="2146" y="1004"/>
                </a:cubicBezTo>
                <a:cubicBezTo>
                  <a:pt x="2142" y="1004"/>
                  <a:pt x="2138" y="1008"/>
                  <a:pt x="2138" y="1013"/>
                </a:cubicBezTo>
                <a:cubicBezTo>
                  <a:pt x="2138" y="1018"/>
                  <a:pt x="2142" y="1021"/>
                  <a:pt x="2146" y="1021"/>
                </a:cubicBezTo>
                <a:cubicBezTo>
                  <a:pt x="2151" y="1021"/>
                  <a:pt x="2155" y="1018"/>
                  <a:pt x="2155" y="1013"/>
                </a:cubicBezTo>
                <a:close/>
                <a:moveTo>
                  <a:pt x="2181" y="1013"/>
                </a:moveTo>
                <a:cubicBezTo>
                  <a:pt x="2181" y="1008"/>
                  <a:pt x="2177" y="1004"/>
                  <a:pt x="2172" y="1004"/>
                </a:cubicBezTo>
                <a:cubicBezTo>
                  <a:pt x="2167" y="1004"/>
                  <a:pt x="2164" y="1008"/>
                  <a:pt x="2164" y="1013"/>
                </a:cubicBezTo>
                <a:cubicBezTo>
                  <a:pt x="2164" y="1018"/>
                  <a:pt x="2167" y="1021"/>
                  <a:pt x="2172" y="1021"/>
                </a:cubicBezTo>
                <a:cubicBezTo>
                  <a:pt x="2177" y="1021"/>
                  <a:pt x="2181" y="1018"/>
                  <a:pt x="2181" y="1013"/>
                </a:cubicBezTo>
                <a:close/>
                <a:moveTo>
                  <a:pt x="687" y="1039"/>
                </a:moveTo>
                <a:cubicBezTo>
                  <a:pt x="687" y="1034"/>
                  <a:pt x="683" y="1030"/>
                  <a:pt x="678" y="1030"/>
                </a:cubicBezTo>
                <a:cubicBezTo>
                  <a:pt x="673" y="1030"/>
                  <a:pt x="670" y="1034"/>
                  <a:pt x="670" y="1039"/>
                </a:cubicBezTo>
                <a:cubicBezTo>
                  <a:pt x="670" y="1043"/>
                  <a:pt x="673" y="1047"/>
                  <a:pt x="678" y="1047"/>
                </a:cubicBezTo>
                <a:cubicBezTo>
                  <a:pt x="683" y="1047"/>
                  <a:pt x="687" y="1043"/>
                  <a:pt x="687" y="1039"/>
                </a:cubicBezTo>
                <a:close/>
                <a:moveTo>
                  <a:pt x="712" y="1039"/>
                </a:moveTo>
                <a:cubicBezTo>
                  <a:pt x="712" y="1034"/>
                  <a:pt x="709" y="1030"/>
                  <a:pt x="704" y="1030"/>
                </a:cubicBezTo>
                <a:cubicBezTo>
                  <a:pt x="699" y="1030"/>
                  <a:pt x="695" y="1034"/>
                  <a:pt x="695" y="1039"/>
                </a:cubicBezTo>
                <a:cubicBezTo>
                  <a:pt x="695" y="1043"/>
                  <a:pt x="699" y="1047"/>
                  <a:pt x="704" y="1047"/>
                </a:cubicBezTo>
                <a:cubicBezTo>
                  <a:pt x="709" y="1047"/>
                  <a:pt x="712" y="1043"/>
                  <a:pt x="712" y="1039"/>
                </a:cubicBezTo>
                <a:close/>
                <a:moveTo>
                  <a:pt x="738" y="1039"/>
                </a:moveTo>
                <a:cubicBezTo>
                  <a:pt x="738" y="1034"/>
                  <a:pt x="734" y="1030"/>
                  <a:pt x="730" y="1030"/>
                </a:cubicBezTo>
                <a:cubicBezTo>
                  <a:pt x="725" y="1030"/>
                  <a:pt x="721" y="1034"/>
                  <a:pt x="721" y="1039"/>
                </a:cubicBezTo>
                <a:cubicBezTo>
                  <a:pt x="721" y="1043"/>
                  <a:pt x="725" y="1047"/>
                  <a:pt x="730" y="1047"/>
                </a:cubicBezTo>
                <a:cubicBezTo>
                  <a:pt x="734" y="1047"/>
                  <a:pt x="738" y="1043"/>
                  <a:pt x="738" y="1039"/>
                </a:cubicBezTo>
                <a:close/>
                <a:moveTo>
                  <a:pt x="764" y="1039"/>
                </a:moveTo>
                <a:cubicBezTo>
                  <a:pt x="764" y="1034"/>
                  <a:pt x="760" y="1030"/>
                  <a:pt x="755" y="1030"/>
                </a:cubicBezTo>
                <a:cubicBezTo>
                  <a:pt x="751" y="1030"/>
                  <a:pt x="747" y="1034"/>
                  <a:pt x="747" y="1039"/>
                </a:cubicBezTo>
                <a:cubicBezTo>
                  <a:pt x="747" y="1043"/>
                  <a:pt x="751" y="1047"/>
                  <a:pt x="755" y="1047"/>
                </a:cubicBezTo>
                <a:cubicBezTo>
                  <a:pt x="760" y="1047"/>
                  <a:pt x="764" y="1043"/>
                  <a:pt x="764" y="1039"/>
                </a:cubicBezTo>
                <a:close/>
                <a:moveTo>
                  <a:pt x="790" y="1039"/>
                </a:moveTo>
                <a:cubicBezTo>
                  <a:pt x="790" y="1034"/>
                  <a:pt x="786" y="1030"/>
                  <a:pt x="781" y="1030"/>
                </a:cubicBezTo>
                <a:cubicBezTo>
                  <a:pt x="776" y="1030"/>
                  <a:pt x="773" y="1034"/>
                  <a:pt x="773" y="1039"/>
                </a:cubicBezTo>
                <a:cubicBezTo>
                  <a:pt x="773" y="1043"/>
                  <a:pt x="776" y="1047"/>
                  <a:pt x="781" y="1047"/>
                </a:cubicBezTo>
                <a:cubicBezTo>
                  <a:pt x="786" y="1047"/>
                  <a:pt x="790" y="1043"/>
                  <a:pt x="790" y="1039"/>
                </a:cubicBezTo>
                <a:close/>
                <a:moveTo>
                  <a:pt x="816" y="1039"/>
                </a:moveTo>
                <a:cubicBezTo>
                  <a:pt x="816" y="1034"/>
                  <a:pt x="812" y="1030"/>
                  <a:pt x="807" y="1030"/>
                </a:cubicBezTo>
                <a:cubicBezTo>
                  <a:pt x="802" y="1030"/>
                  <a:pt x="798" y="1034"/>
                  <a:pt x="798" y="1039"/>
                </a:cubicBezTo>
                <a:cubicBezTo>
                  <a:pt x="798" y="1043"/>
                  <a:pt x="802" y="1047"/>
                  <a:pt x="807" y="1047"/>
                </a:cubicBezTo>
                <a:cubicBezTo>
                  <a:pt x="812" y="1047"/>
                  <a:pt x="816" y="1043"/>
                  <a:pt x="816" y="1039"/>
                </a:cubicBezTo>
                <a:close/>
                <a:moveTo>
                  <a:pt x="841" y="1039"/>
                </a:moveTo>
                <a:cubicBezTo>
                  <a:pt x="841" y="1034"/>
                  <a:pt x="837" y="1030"/>
                  <a:pt x="833" y="1030"/>
                </a:cubicBezTo>
                <a:cubicBezTo>
                  <a:pt x="828" y="1030"/>
                  <a:pt x="824" y="1034"/>
                  <a:pt x="824" y="1039"/>
                </a:cubicBezTo>
                <a:cubicBezTo>
                  <a:pt x="824" y="1043"/>
                  <a:pt x="828" y="1047"/>
                  <a:pt x="833" y="1047"/>
                </a:cubicBezTo>
                <a:cubicBezTo>
                  <a:pt x="837" y="1047"/>
                  <a:pt x="841" y="1043"/>
                  <a:pt x="841" y="1039"/>
                </a:cubicBezTo>
                <a:close/>
                <a:moveTo>
                  <a:pt x="867" y="1039"/>
                </a:moveTo>
                <a:cubicBezTo>
                  <a:pt x="867" y="1034"/>
                  <a:pt x="863" y="1030"/>
                  <a:pt x="858" y="1030"/>
                </a:cubicBezTo>
                <a:cubicBezTo>
                  <a:pt x="854" y="1030"/>
                  <a:pt x="850" y="1034"/>
                  <a:pt x="850" y="1039"/>
                </a:cubicBezTo>
                <a:cubicBezTo>
                  <a:pt x="850" y="1043"/>
                  <a:pt x="854" y="1047"/>
                  <a:pt x="858" y="1047"/>
                </a:cubicBezTo>
                <a:cubicBezTo>
                  <a:pt x="863" y="1047"/>
                  <a:pt x="867" y="1043"/>
                  <a:pt x="867" y="1039"/>
                </a:cubicBezTo>
                <a:close/>
                <a:moveTo>
                  <a:pt x="1356" y="1039"/>
                </a:moveTo>
                <a:cubicBezTo>
                  <a:pt x="1356" y="1034"/>
                  <a:pt x="1353" y="1030"/>
                  <a:pt x="1348" y="1030"/>
                </a:cubicBezTo>
                <a:cubicBezTo>
                  <a:pt x="1343" y="1030"/>
                  <a:pt x="1339" y="1034"/>
                  <a:pt x="1339" y="1039"/>
                </a:cubicBezTo>
                <a:cubicBezTo>
                  <a:pt x="1339" y="1043"/>
                  <a:pt x="1343" y="1047"/>
                  <a:pt x="1348" y="1047"/>
                </a:cubicBezTo>
                <a:cubicBezTo>
                  <a:pt x="1353" y="1047"/>
                  <a:pt x="1356" y="1043"/>
                  <a:pt x="1356" y="1039"/>
                </a:cubicBezTo>
                <a:close/>
                <a:moveTo>
                  <a:pt x="1382" y="1039"/>
                </a:moveTo>
                <a:cubicBezTo>
                  <a:pt x="1382" y="1034"/>
                  <a:pt x="1378" y="1030"/>
                  <a:pt x="1374" y="1030"/>
                </a:cubicBezTo>
                <a:cubicBezTo>
                  <a:pt x="1369" y="1030"/>
                  <a:pt x="1365" y="1034"/>
                  <a:pt x="1365" y="1039"/>
                </a:cubicBezTo>
                <a:cubicBezTo>
                  <a:pt x="1365" y="1043"/>
                  <a:pt x="1369" y="1047"/>
                  <a:pt x="1374" y="1047"/>
                </a:cubicBezTo>
                <a:cubicBezTo>
                  <a:pt x="1378" y="1047"/>
                  <a:pt x="1382" y="1043"/>
                  <a:pt x="1382" y="1039"/>
                </a:cubicBezTo>
                <a:close/>
                <a:moveTo>
                  <a:pt x="1408" y="1039"/>
                </a:moveTo>
                <a:cubicBezTo>
                  <a:pt x="1408" y="1034"/>
                  <a:pt x="1404" y="1030"/>
                  <a:pt x="1399" y="1030"/>
                </a:cubicBezTo>
                <a:cubicBezTo>
                  <a:pt x="1395" y="1030"/>
                  <a:pt x="1391" y="1034"/>
                  <a:pt x="1391" y="1039"/>
                </a:cubicBezTo>
                <a:cubicBezTo>
                  <a:pt x="1391" y="1043"/>
                  <a:pt x="1395" y="1047"/>
                  <a:pt x="1399" y="1047"/>
                </a:cubicBezTo>
                <a:cubicBezTo>
                  <a:pt x="1404" y="1047"/>
                  <a:pt x="1408" y="1043"/>
                  <a:pt x="1408" y="1039"/>
                </a:cubicBezTo>
                <a:close/>
                <a:moveTo>
                  <a:pt x="1434" y="1039"/>
                </a:moveTo>
                <a:cubicBezTo>
                  <a:pt x="1434" y="1034"/>
                  <a:pt x="1430" y="1030"/>
                  <a:pt x="1425" y="1030"/>
                </a:cubicBezTo>
                <a:cubicBezTo>
                  <a:pt x="1420" y="1030"/>
                  <a:pt x="1417" y="1034"/>
                  <a:pt x="1417" y="1039"/>
                </a:cubicBezTo>
                <a:cubicBezTo>
                  <a:pt x="1417" y="1043"/>
                  <a:pt x="1420" y="1047"/>
                  <a:pt x="1425" y="1047"/>
                </a:cubicBezTo>
                <a:cubicBezTo>
                  <a:pt x="1430" y="1047"/>
                  <a:pt x="1434" y="1043"/>
                  <a:pt x="1434" y="1039"/>
                </a:cubicBezTo>
                <a:close/>
                <a:moveTo>
                  <a:pt x="1459" y="1039"/>
                </a:moveTo>
                <a:cubicBezTo>
                  <a:pt x="1459" y="1034"/>
                  <a:pt x="1456" y="1030"/>
                  <a:pt x="1451" y="1030"/>
                </a:cubicBezTo>
                <a:cubicBezTo>
                  <a:pt x="1446" y="1030"/>
                  <a:pt x="1442" y="1034"/>
                  <a:pt x="1442" y="1039"/>
                </a:cubicBezTo>
                <a:cubicBezTo>
                  <a:pt x="1442" y="1043"/>
                  <a:pt x="1446" y="1047"/>
                  <a:pt x="1451" y="1047"/>
                </a:cubicBezTo>
                <a:cubicBezTo>
                  <a:pt x="1456" y="1047"/>
                  <a:pt x="1459" y="1043"/>
                  <a:pt x="1459" y="1039"/>
                </a:cubicBezTo>
                <a:close/>
                <a:moveTo>
                  <a:pt x="1485" y="1039"/>
                </a:moveTo>
                <a:cubicBezTo>
                  <a:pt x="1485" y="1034"/>
                  <a:pt x="1481" y="1030"/>
                  <a:pt x="1477" y="1030"/>
                </a:cubicBezTo>
                <a:cubicBezTo>
                  <a:pt x="1472" y="1030"/>
                  <a:pt x="1468" y="1034"/>
                  <a:pt x="1468" y="1039"/>
                </a:cubicBezTo>
                <a:cubicBezTo>
                  <a:pt x="1468" y="1043"/>
                  <a:pt x="1472" y="1047"/>
                  <a:pt x="1477" y="1047"/>
                </a:cubicBezTo>
                <a:cubicBezTo>
                  <a:pt x="1481" y="1047"/>
                  <a:pt x="1485" y="1043"/>
                  <a:pt x="1485" y="1039"/>
                </a:cubicBezTo>
                <a:close/>
                <a:moveTo>
                  <a:pt x="1511" y="1039"/>
                </a:moveTo>
                <a:cubicBezTo>
                  <a:pt x="1511" y="1034"/>
                  <a:pt x="1507" y="1030"/>
                  <a:pt x="1502" y="1030"/>
                </a:cubicBezTo>
                <a:cubicBezTo>
                  <a:pt x="1498" y="1030"/>
                  <a:pt x="1494" y="1034"/>
                  <a:pt x="1494" y="1039"/>
                </a:cubicBezTo>
                <a:cubicBezTo>
                  <a:pt x="1494" y="1043"/>
                  <a:pt x="1498" y="1047"/>
                  <a:pt x="1502" y="1047"/>
                </a:cubicBezTo>
                <a:cubicBezTo>
                  <a:pt x="1507" y="1047"/>
                  <a:pt x="1511" y="1043"/>
                  <a:pt x="1511" y="1039"/>
                </a:cubicBezTo>
                <a:close/>
                <a:moveTo>
                  <a:pt x="1537" y="1039"/>
                </a:moveTo>
                <a:cubicBezTo>
                  <a:pt x="1537" y="1034"/>
                  <a:pt x="1533" y="1030"/>
                  <a:pt x="1528" y="1030"/>
                </a:cubicBezTo>
                <a:cubicBezTo>
                  <a:pt x="1523" y="1030"/>
                  <a:pt x="1520" y="1034"/>
                  <a:pt x="1520" y="1039"/>
                </a:cubicBezTo>
                <a:cubicBezTo>
                  <a:pt x="1520" y="1043"/>
                  <a:pt x="1523" y="1047"/>
                  <a:pt x="1528" y="1047"/>
                </a:cubicBezTo>
                <a:cubicBezTo>
                  <a:pt x="1533" y="1047"/>
                  <a:pt x="1537" y="1043"/>
                  <a:pt x="1537" y="1039"/>
                </a:cubicBezTo>
                <a:close/>
                <a:moveTo>
                  <a:pt x="1563" y="1039"/>
                </a:moveTo>
                <a:cubicBezTo>
                  <a:pt x="1563" y="1034"/>
                  <a:pt x="1559" y="1030"/>
                  <a:pt x="1554" y="1030"/>
                </a:cubicBezTo>
                <a:cubicBezTo>
                  <a:pt x="1549" y="1030"/>
                  <a:pt x="1545" y="1034"/>
                  <a:pt x="1545" y="1039"/>
                </a:cubicBezTo>
                <a:cubicBezTo>
                  <a:pt x="1545" y="1043"/>
                  <a:pt x="1549" y="1047"/>
                  <a:pt x="1554" y="1047"/>
                </a:cubicBezTo>
                <a:cubicBezTo>
                  <a:pt x="1559" y="1047"/>
                  <a:pt x="1563" y="1043"/>
                  <a:pt x="1563" y="1039"/>
                </a:cubicBezTo>
                <a:close/>
                <a:moveTo>
                  <a:pt x="1588" y="1039"/>
                </a:moveTo>
                <a:cubicBezTo>
                  <a:pt x="1588" y="1034"/>
                  <a:pt x="1584" y="1030"/>
                  <a:pt x="1580" y="1030"/>
                </a:cubicBezTo>
                <a:cubicBezTo>
                  <a:pt x="1575" y="1030"/>
                  <a:pt x="1571" y="1034"/>
                  <a:pt x="1571" y="1039"/>
                </a:cubicBezTo>
                <a:cubicBezTo>
                  <a:pt x="1571" y="1043"/>
                  <a:pt x="1575" y="1047"/>
                  <a:pt x="1580" y="1047"/>
                </a:cubicBezTo>
                <a:cubicBezTo>
                  <a:pt x="1584" y="1047"/>
                  <a:pt x="1588" y="1043"/>
                  <a:pt x="1588" y="1039"/>
                </a:cubicBezTo>
                <a:close/>
                <a:moveTo>
                  <a:pt x="1614" y="1039"/>
                </a:moveTo>
                <a:cubicBezTo>
                  <a:pt x="1614" y="1034"/>
                  <a:pt x="1610" y="1030"/>
                  <a:pt x="1605" y="1030"/>
                </a:cubicBezTo>
                <a:cubicBezTo>
                  <a:pt x="1601" y="1030"/>
                  <a:pt x="1597" y="1034"/>
                  <a:pt x="1597" y="1039"/>
                </a:cubicBezTo>
                <a:cubicBezTo>
                  <a:pt x="1597" y="1043"/>
                  <a:pt x="1601" y="1047"/>
                  <a:pt x="1605" y="1047"/>
                </a:cubicBezTo>
                <a:cubicBezTo>
                  <a:pt x="1610" y="1047"/>
                  <a:pt x="1614" y="1043"/>
                  <a:pt x="1614" y="1039"/>
                </a:cubicBezTo>
                <a:close/>
                <a:moveTo>
                  <a:pt x="2000" y="1039"/>
                </a:moveTo>
                <a:cubicBezTo>
                  <a:pt x="2000" y="1034"/>
                  <a:pt x="1997" y="1030"/>
                  <a:pt x="1992" y="1030"/>
                </a:cubicBezTo>
                <a:cubicBezTo>
                  <a:pt x="1987" y="1030"/>
                  <a:pt x="1983" y="1034"/>
                  <a:pt x="1983" y="1039"/>
                </a:cubicBezTo>
                <a:cubicBezTo>
                  <a:pt x="1983" y="1043"/>
                  <a:pt x="1987" y="1047"/>
                  <a:pt x="1992" y="1047"/>
                </a:cubicBezTo>
                <a:cubicBezTo>
                  <a:pt x="1997" y="1047"/>
                  <a:pt x="2000" y="1043"/>
                  <a:pt x="2000" y="1039"/>
                </a:cubicBezTo>
                <a:close/>
                <a:moveTo>
                  <a:pt x="2026" y="1039"/>
                </a:moveTo>
                <a:cubicBezTo>
                  <a:pt x="2026" y="1034"/>
                  <a:pt x="2022" y="1030"/>
                  <a:pt x="2018" y="1030"/>
                </a:cubicBezTo>
                <a:cubicBezTo>
                  <a:pt x="2013" y="1030"/>
                  <a:pt x="2009" y="1034"/>
                  <a:pt x="2009" y="1039"/>
                </a:cubicBezTo>
                <a:cubicBezTo>
                  <a:pt x="2009" y="1043"/>
                  <a:pt x="2013" y="1047"/>
                  <a:pt x="2018" y="1047"/>
                </a:cubicBezTo>
                <a:cubicBezTo>
                  <a:pt x="2022" y="1047"/>
                  <a:pt x="2026" y="1043"/>
                  <a:pt x="2026" y="1039"/>
                </a:cubicBezTo>
                <a:close/>
                <a:moveTo>
                  <a:pt x="2129" y="1039"/>
                </a:moveTo>
                <a:cubicBezTo>
                  <a:pt x="2129" y="1034"/>
                  <a:pt x="2125" y="1030"/>
                  <a:pt x="2121" y="1030"/>
                </a:cubicBezTo>
                <a:cubicBezTo>
                  <a:pt x="2116" y="1030"/>
                  <a:pt x="2112" y="1034"/>
                  <a:pt x="2112" y="1039"/>
                </a:cubicBezTo>
                <a:cubicBezTo>
                  <a:pt x="2112" y="1043"/>
                  <a:pt x="2116" y="1047"/>
                  <a:pt x="2121" y="1047"/>
                </a:cubicBezTo>
                <a:cubicBezTo>
                  <a:pt x="2125" y="1047"/>
                  <a:pt x="2129" y="1043"/>
                  <a:pt x="2129" y="1039"/>
                </a:cubicBezTo>
                <a:close/>
                <a:moveTo>
                  <a:pt x="2155" y="1039"/>
                </a:moveTo>
                <a:cubicBezTo>
                  <a:pt x="2155" y="1034"/>
                  <a:pt x="2151" y="1030"/>
                  <a:pt x="2146" y="1030"/>
                </a:cubicBezTo>
                <a:cubicBezTo>
                  <a:pt x="2142" y="1030"/>
                  <a:pt x="2138" y="1034"/>
                  <a:pt x="2138" y="1039"/>
                </a:cubicBezTo>
                <a:cubicBezTo>
                  <a:pt x="2138" y="1043"/>
                  <a:pt x="2142" y="1047"/>
                  <a:pt x="2146" y="1047"/>
                </a:cubicBezTo>
                <a:cubicBezTo>
                  <a:pt x="2151" y="1047"/>
                  <a:pt x="2155" y="1043"/>
                  <a:pt x="2155" y="1039"/>
                </a:cubicBezTo>
                <a:close/>
                <a:moveTo>
                  <a:pt x="2181" y="1039"/>
                </a:moveTo>
                <a:cubicBezTo>
                  <a:pt x="2181" y="1034"/>
                  <a:pt x="2177" y="1030"/>
                  <a:pt x="2172" y="1030"/>
                </a:cubicBezTo>
                <a:cubicBezTo>
                  <a:pt x="2167" y="1030"/>
                  <a:pt x="2164" y="1034"/>
                  <a:pt x="2164" y="1039"/>
                </a:cubicBezTo>
                <a:cubicBezTo>
                  <a:pt x="2164" y="1043"/>
                  <a:pt x="2167" y="1047"/>
                  <a:pt x="2172" y="1047"/>
                </a:cubicBezTo>
                <a:cubicBezTo>
                  <a:pt x="2177" y="1047"/>
                  <a:pt x="2181" y="1043"/>
                  <a:pt x="2181" y="1039"/>
                </a:cubicBezTo>
                <a:close/>
                <a:moveTo>
                  <a:pt x="687" y="1064"/>
                </a:moveTo>
                <a:cubicBezTo>
                  <a:pt x="687" y="1060"/>
                  <a:pt x="683" y="1056"/>
                  <a:pt x="678" y="1056"/>
                </a:cubicBezTo>
                <a:cubicBezTo>
                  <a:pt x="673" y="1056"/>
                  <a:pt x="670" y="1060"/>
                  <a:pt x="670" y="1064"/>
                </a:cubicBezTo>
                <a:cubicBezTo>
                  <a:pt x="670" y="1069"/>
                  <a:pt x="673" y="1073"/>
                  <a:pt x="678" y="1073"/>
                </a:cubicBezTo>
                <a:cubicBezTo>
                  <a:pt x="683" y="1073"/>
                  <a:pt x="687" y="1069"/>
                  <a:pt x="687" y="1064"/>
                </a:cubicBezTo>
                <a:close/>
                <a:moveTo>
                  <a:pt x="712" y="1064"/>
                </a:moveTo>
                <a:cubicBezTo>
                  <a:pt x="712" y="1060"/>
                  <a:pt x="709" y="1056"/>
                  <a:pt x="704" y="1056"/>
                </a:cubicBezTo>
                <a:cubicBezTo>
                  <a:pt x="699" y="1056"/>
                  <a:pt x="695" y="1060"/>
                  <a:pt x="695" y="1064"/>
                </a:cubicBezTo>
                <a:cubicBezTo>
                  <a:pt x="695" y="1069"/>
                  <a:pt x="699" y="1073"/>
                  <a:pt x="704" y="1073"/>
                </a:cubicBezTo>
                <a:cubicBezTo>
                  <a:pt x="709" y="1073"/>
                  <a:pt x="712" y="1069"/>
                  <a:pt x="712" y="1064"/>
                </a:cubicBezTo>
                <a:close/>
                <a:moveTo>
                  <a:pt x="738" y="1064"/>
                </a:moveTo>
                <a:cubicBezTo>
                  <a:pt x="738" y="1060"/>
                  <a:pt x="734" y="1056"/>
                  <a:pt x="730" y="1056"/>
                </a:cubicBezTo>
                <a:cubicBezTo>
                  <a:pt x="725" y="1056"/>
                  <a:pt x="721" y="1060"/>
                  <a:pt x="721" y="1064"/>
                </a:cubicBezTo>
                <a:cubicBezTo>
                  <a:pt x="721" y="1069"/>
                  <a:pt x="725" y="1073"/>
                  <a:pt x="730" y="1073"/>
                </a:cubicBezTo>
                <a:cubicBezTo>
                  <a:pt x="734" y="1073"/>
                  <a:pt x="738" y="1069"/>
                  <a:pt x="738" y="1064"/>
                </a:cubicBezTo>
                <a:close/>
                <a:moveTo>
                  <a:pt x="764" y="1064"/>
                </a:moveTo>
                <a:cubicBezTo>
                  <a:pt x="764" y="1060"/>
                  <a:pt x="760" y="1056"/>
                  <a:pt x="755" y="1056"/>
                </a:cubicBezTo>
                <a:cubicBezTo>
                  <a:pt x="751" y="1056"/>
                  <a:pt x="747" y="1060"/>
                  <a:pt x="747" y="1064"/>
                </a:cubicBezTo>
                <a:cubicBezTo>
                  <a:pt x="747" y="1069"/>
                  <a:pt x="751" y="1073"/>
                  <a:pt x="755" y="1073"/>
                </a:cubicBezTo>
                <a:cubicBezTo>
                  <a:pt x="760" y="1073"/>
                  <a:pt x="764" y="1069"/>
                  <a:pt x="764" y="1064"/>
                </a:cubicBezTo>
                <a:close/>
                <a:moveTo>
                  <a:pt x="790" y="1064"/>
                </a:moveTo>
                <a:cubicBezTo>
                  <a:pt x="790" y="1060"/>
                  <a:pt x="786" y="1056"/>
                  <a:pt x="781" y="1056"/>
                </a:cubicBezTo>
                <a:cubicBezTo>
                  <a:pt x="776" y="1056"/>
                  <a:pt x="773" y="1060"/>
                  <a:pt x="773" y="1064"/>
                </a:cubicBezTo>
                <a:cubicBezTo>
                  <a:pt x="773" y="1069"/>
                  <a:pt x="776" y="1073"/>
                  <a:pt x="781" y="1073"/>
                </a:cubicBezTo>
                <a:cubicBezTo>
                  <a:pt x="786" y="1073"/>
                  <a:pt x="790" y="1069"/>
                  <a:pt x="790" y="1064"/>
                </a:cubicBezTo>
                <a:close/>
                <a:moveTo>
                  <a:pt x="816" y="1064"/>
                </a:moveTo>
                <a:cubicBezTo>
                  <a:pt x="816" y="1060"/>
                  <a:pt x="812" y="1056"/>
                  <a:pt x="807" y="1056"/>
                </a:cubicBezTo>
                <a:cubicBezTo>
                  <a:pt x="802" y="1056"/>
                  <a:pt x="798" y="1060"/>
                  <a:pt x="798" y="1064"/>
                </a:cubicBezTo>
                <a:cubicBezTo>
                  <a:pt x="798" y="1069"/>
                  <a:pt x="802" y="1073"/>
                  <a:pt x="807" y="1073"/>
                </a:cubicBezTo>
                <a:cubicBezTo>
                  <a:pt x="812" y="1073"/>
                  <a:pt x="816" y="1069"/>
                  <a:pt x="816" y="1064"/>
                </a:cubicBezTo>
                <a:close/>
                <a:moveTo>
                  <a:pt x="841" y="1064"/>
                </a:moveTo>
                <a:cubicBezTo>
                  <a:pt x="841" y="1060"/>
                  <a:pt x="837" y="1056"/>
                  <a:pt x="833" y="1056"/>
                </a:cubicBezTo>
                <a:cubicBezTo>
                  <a:pt x="828" y="1056"/>
                  <a:pt x="824" y="1060"/>
                  <a:pt x="824" y="1064"/>
                </a:cubicBezTo>
                <a:cubicBezTo>
                  <a:pt x="824" y="1069"/>
                  <a:pt x="828" y="1073"/>
                  <a:pt x="833" y="1073"/>
                </a:cubicBezTo>
                <a:cubicBezTo>
                  <a:pt x="837" y="1073"/>
                  <a:pt x="841" y="1069"/>
                  <a:pt x="841" y="1064"/>
                </a:cubicBezTo>
                <a:close/>
                <a:moveTo>
                  <a:pt x="867" y="1064"/>
                </a:moveTo>
                <a:cubicBezTo>
                  <a:pt x="867" y="1060"/>
                  <a:pt x="863" y="1056"/>
                  <a:pt x="858" y="1056"/>
                </a:cubicBezTo>
                <a:cubicBezTo>
                  <a:pt x="854" y="1056"/>
                  <a:pt x="850" y="1060"/>
                  <a:pt x="850" y="1064"/>
                </a:cubicBezTo>
                <a:cubicBezTo>
                  <a:pt x="850" y="1069"/>
                  <a:pt x="854" y="1073"/>
                  <a:pt x="858" y="1073"/>
                </a:cubicBezTo>
                <a:cubicBezTo>
                  <a:pt x="863" y="1073"/>
                  <a:pt x="867" y="1069"/>
                  <a:pt x="867" y="1064"/>
                </a:cubicBezTo>
                <a:close/>
                <a:moveTo>
                  <a:pt x="893" y="1064"/>
                </a:moveTo>
                <a:cubicBezTo>
                  <a:pt x="893" y="1060"/>
                  <a:pt x="889" y="1056"/>
                  <a:pt x="884" y="1056"/>
                </a:cubicBezTo>
                <a:cubicBezTo>
                  <a:pt x="879" y="1056"/>
                  <a:pt x="876" y="1060"/>
                  <a:pt x="876" y="1064"/>
                </a:cubicBezTo>
                <a:cubicBezTo>
                  <a:pt x="876" y="1069"/>
                  <a:pt x="879" y="1073"/>
                  <a:pt x="884" y="1073"/>
                </a:cubicBezTo>
                <a:cubicBezTo>
                  <a:pt x="889" y="1073"/>
                  <a:pt x="893" y="1069"/>
                  <a:pt x="893" y="1064"/>
                </a:cubicBezTo>
                <a:close/>
                <a:moveTo>
                  <a:pt x="919" y="1064"/>
                </a:moveTo>
                <a:cubicBezTo>
                  <a:pt x="919" y="1060"/>
                  <a:pt x="915" y="1056"/>
                  <a:pt x="910" y="1056"/>
                </a:cubicBezTo>
                <a:cubicBezTo>
                  <a:pt x="905" y="1056"/>
                  <a:pt x="901" y="1060"/>
                  <a:pt x="901" y="1064"/>
                </a:cubicBezTo>
                <a:cubicBezTo>
                  <a:pt x="901" y="1069"/>
                  <a:pt x="905" y="1073"/>
                  <a:pt x="910" y="1073"/>
                </a:cubicBezTo>
                <a:cubicBezTo>
                  <a:pt x="915" y="1073"/>
                  <a:pt x="919" y="1069"/>
                  <a:pt x="919" y="1064"/>
                </a:cubicBezTo>
                <a:close/>
                <a:moveTo>
                  <a:pt x="1356" y="1064"/>
                </a:moveTo>
                <a:cubicBezTo>
                  <a:pt x="1356" y="1060"/>
                  <a:pt x="1353" y="1056"/>
                  <a:pt x="1348" y="1056"/>
                </a:cubicBezTo>
                <a:cubicBezTo>
                  <a:pt x="1343" y="1056"/>
                  <a:pt x="1339" y="1060"/>
                  <a:pt x="1339" y="1064"/>
                </a:cubicBezTo>
                <a:cubicBezTo>
                  <a:pt x="1339" y="1069"/>
                  <a:pt x="1343" y="1073"/>
                  <a:pt x="1348" y="1073"/>
                </a:cubicBezTo>
                <a:cubicBezTo>
                  <a:pt x="1353" y="1073"/>
                  <a:pt x="1356" y="1069"/>
                  <a:pt x="1356" y="1064"/>
                </a:cubicBezTo>
                <a:close/>
                <a:moveTo>
                  <a:pt x="1382" y="1064"/>
                </a:moveTo>
                <a:cubicBezTo>
                  <a:pt x="1382" y="1060"/>
                  <a:pt x="1378" y="1056"/>
                  <a:pt x="1374" y="1056"/>
                </a:cubicBezTo>
                <a:cubicBezTo>
                  <a:pt x="1369" y="1056"/>
                  <a:pt x="1365" y="1060"/>
                  <a:pt x="1365" y="1064"/>
                </a:cubicBezTo>
                <a:cubicBezTo>
                  <a:pt x="1365" y="1069"/>
                  <a:pt x="1369" y="1073"/>
                  <a:pt x="1374" y="1073"/>
                </a:cubicBezTo>
                <a:cubicBezTo>
                  <a:pt x="1378" y="1073"/>
                  <a:pt x="1382" y="1069"/>
                  <a:pt x="1382" y="1064"/>
                </a:cubicBezTo>
                <a:close/>
                <a:moveTo>
                  <a:pt x="1408" y="1064"/>
                </a:moveTo>
                <a:cubicBezTo>
                  <a:pt x="1408" y="1060"/>
                  <a:pt x="1404" y="1056"/>
                  <a:pt x="1399" y="1056"/>
                </a:cubicBezTo>
                <a:cubicBezTo>
                  <a:pt x="1395" y="1056"/>
                  <a:pt x="1391" y="1060"/>
                  <a:pt x="1391" y="1064"/>
                </a:cubicBezTo>
                <a:cubicBezTo>
                  <a:pt x="1391" y="1069"/>
                  <a:pt x="1395" y="1073"/>
                  <a:pt x="1399" y="1073"/>
                </a:cubicBezTo>
                <a:cubicBezTo>
                  <a:pt x="1404" y="1073"/>
                  <a:pt x="1408" y="1069"/>
                  <a:pt x="1408" y="1064"/>
                </a:cubicBezTo>
                <a:close/>
                <a:moveTo>
                  <a:pt x="1434" y="1064"/>
                </a:moveTo>
                <a:cubicBezTo>
                  <a:pt x="1434" y="1060"/>
                  <a:pt x="1430" y="1056"/>
                  <a:pt x="1425" y="1056"/>
                </a:cubicBezTo>
                <a:cubicBezTo>
                  <a:pt x="1420" y="1056"/>
                  <a:pt x="1417" y="1060"/>
                  <a:pt x="1417" y="1064"/>
                </a:cubicBezTo>
                <a:cubicBezTo>
                  <a:pt x="1417" y="1069"/>
                  <a:pt x="1420" y="1073"/>
                  <a:pt x="1425" y="1073"/>
                </a:cubicBezTo>
                <a:cubicBezTo>
                  <a:pt x="1430" y="1073"/>
                  <a:pt x="1434" y="1069"/>
                  <a:pt x="1434" y="1064"/>
                </a:cubicBezTo>
                <a:close/>
                <a:moveTo>
                  <a:pt x="1459" y="1064"/>
                </a:moveTo>
                <a:cubicBezTo>
                  <a:pt x="1459" y="1060"/>
                  <a:pt x="1456" y="1056"/>
                  <a:pt x="1451" y="1056"/>
                </a:cubicBezTo>
                <a:cubicBezTo>
                  <a:pt x="1446" y="1056"/>
                  <a:pt x="1442" y="1060"/>
                  <a:pt x="1442" y="1064"/>
                </a:cubicBezTo>
                <a:cubicBezTo>
                  <a:pt x="1442" y="1069"/>
                  <a:pt x="1446" y="1073"/>
                  <a:pt x="1451" y="1073"/>
                </a:cubicBezTo>
                <a:cubicBezTo>
                  <a:pt x="1456" y="1073"/>
                  <a:pt x="1459" y="1069"/>
                  <a:pt x="1459" y="1064"/>
                </a:cubicBezTo>
                <a:close/>
                <a:moveTo>
                  <a:pt x="1485" y="1064"/>
                </a:moveTo>
                <a:cubicBezTo>
                  <a:pt x="1485" y="1060"/>
                  <a:pt x="1481" y="1056"/>
                  <a:pt x="1477" y="1056"/>
                </a:cubicBezTo>
                <a:cubicBezTo>
                  <a:pt x="1472" y="1056"/>
                  <a:pt x="1468" y="1060"/>
                  <a:pt x="1468" y="1064"/>
                </a:cubicBezTo>
                <a:cubicBezTo>
                  <a:pt x="1468" y="1069"/>
                  <a:pt x="1472" y="1073"/>
                  <a:pt x="1477" y="1073"/>
                </a:cubicBezTo>
                <a:cubicBezTo>
                  <a:pt x="1481" y="1073"/>
                  <a:pt x="1485" y="1069"/>
                  <a:pt x="1485" y="1064"/>
                </a:cubicBezTo>
                <a:close/>
                <a:moveTo>
                  <a:pt x="1511" y="1064"/>
                </a:moveTo>
                <a:cubicBezTo>
                  <a:pt x="1511" y="1060"/>
                  <a:pt x="1507" y="1056"/>
                  <a:pt x="1502" y="1056"/>
                </a:cubicBezTo>
                <a:cubicBezTo>
                  <a:pt x="1498" y="1056"/>
                  <a:pt x="1494" y="1060"/>
                  <a:pt x="1494" y="1064"/>
                </a:cubicBezTo>
                <a:cubicBezTo>
                  <a:pt x="1494" y="1069"/>
                  <a:pt x="1498" y="1073"/>
                  <a:pt x="1502" y="1073"/>
                </a:cubicBezTo>
                <a:cubicBezTo>
                  <a:pt x="1507" y="1073"/>
                  <a:pt x="1511" y="1069"/>
                  <a:pt x="1511" y="1064"/>
                </a:cubicBezTo>
                <a:close/>
                <a:moveTo>
                  <a:pt x="1537" y="1064"/>
                </a:moveTo>
                <a:cubicBezTo>
                  <a:pt x="1537" y="1060"/>
                  <a:pt x="1533" y="1056"/>
                  <a:pt x="1528" y="1056"/>
                </a:cubicBezTo>
                <a:cubicBezTo>
                  <a:pt x="1523" y="1056"/>
                  <a:pt x="1520" y="1060"/>
                  <a:pt x="1520" y="1064"/>
                </a:cubicBezTo>
                <a:cubicBezTo>
                  <a:pt x="1520" y="1069"/>
                  <a:pt x="1523" y="1073"/>
                  <a:pt x="1528" y="1073"/>
                </a:cubicBezTo>
                <a:cubicBezTo>
                  <a:pt x="1533" y="1073"/>
                  <a:pt x="1537" y="1069"/>
                  <a:pt x="1537" y="1064"/>
                </a:cubicBezTo>
                <a:close/>
                <a:moveTo>
                  <a:pt x="1563" y="1064"/>
                </a:moveTo>
                <a:cubicBezTo>
                  <a:pt x="1563" y="1060"/>
                  <a:pt x="1559" y="1056"/>
                  <a:pt x="1554" y="1056"/>
                </a:cubicBezTo>
                <a:cubicBezTo>
                  <a:pt x="1549" y="1056"/>
                  <a:pt x="1545" y="1060"/>
                  <a:pt x="1545" y="1064"/>
                </a:cubicBezTo>
                <a:cubicBezTo>
                  <a:pt x="1545" y="1069"/>
                  <a:pt x="1549" y="1073"/>
                  <a:pt x="1554" y="1073"/>
                </a:cubicBezTo>
                <a:cubicBezTo>
                  <a:pt x="1559" y="1073"/>
                  <a:pt x="1563" y="1069"/>
                  <a:pt x="1563" y="1064"/>
                </a:cubicBezTo>
                <a:close/>
                <a:moveTo>
                  <a:pt x="1588" y="1064"/>
                </a:moveTo>
                <a:cubicBezTo>
                  <a:pt x="1588" y="1060"/>
                  <a:pt x="1584" y="1056"/>
                  <a:pt x="1580" y="1056"/>
                </a:cubicBezTo>
                <a:cubicBezTo>
                  <a:pt x="1575" y="1056"/>
                  <a:pt x="1571" y="1060"/>
                  <a:pt x="1571" y="1064"/>
                </a:cubicBezTo>
                <a:cubicBezTo>
                  <a:pt x="1571" y="1069"/>
                  <a:pt x="1575" y="1073"/>
                  <a:pt x="1580" y="1073"/>
                </a:cubicBezTo>
                <a:cubicBezTo>
                  <a:pt x="1584" y="1073"/>
                  <a:pt x="1588" y="1069"/>
                  <a:pt x="1588" y="1064"/>
                </a:cubicBezTo>
                <a:close/>
                <a:moveTo>
                  <a:pt x="2026" y="1064"/>
                </a:moveTo>
                <a:cubicBezTo>
                  <a:pt x="2026" y="1060"/>
                  <a:pt x="2022" y="1056"/>
                  <a:pt x="2018" y="1056"/>
                </a:cubicBezTo>
                <a:cubicBezTo>
                  <a:pt x="2013" y="1056"/>
                  <a:pt x="2009" y="1060"/>
                  <a:pt x="2009" y="1064"/>
                </a:cubicBezTo>
                <a:cubicBezTo>
                  <a:pt x="2009" y="1069"/>
                  <a:pt x="2013" y="1073"/>
                  <a:pt x="2018" y="1073"/>
                </a:cubicBezTo>
                <a:cubicBezTo>
                  <a:pt x="2022" y="1073"/>
                  <a:pt x="2026" y="1069"/>
                  <a:pt x="2026" y="1064"/>
                </a:cubicBezTo>
                <a:close/>
                <a:moveTo>
                  <a:pt x="2052" y="1064"/>
                </a:moveTo>
                <a:cubicBezTo>
                  <a:pt x="2052" y="1060"/>
                  <a:pt x="2048" y="1056"/>
                  <a:pt x="2043" y="1056"/>
                </a:cubicBezTo>
                <a:cubicBezTo>
                  <a:pt x="2039" y="1056"/>
                  <a:pt x="2035" y="1060"/>
                  <a:pt x="2035" y="1064"/>
                </a:cubicBezTo>
                <a:cubicBezTo>
                  <a:pt x="2035" y="1069"/>
                  <a:pt x="2039" y="1073"/>
                  <a:pt x="2043" y="1073"/>
                </a:cubicBezTo>
                <a:cubicBezTo>
                  <a:pt x="2048" y="1073"/>
                  <a:pt x="2052" y="1069"/>
                  <a:pt x="2052" y="1064"/>
                </a:cubicBezTo>
                <a:close/>
                <a:moveTo>
                  <a:pt x="2129" y="1064"/>
                </a:moveTo>
                <a:cubicBezTo>
                  <a:pt x="2129" y="1060"/>
                  <a:pt x="2125" y="1056"/>
                  <a:pt x="2121" y="1056"/>
                </a:cubicBezTo>
                <a:cubicBezTo>
                  <a:pt x="2116" y="1056"/>
                  <a:pt x="2112" y="1060"/>
                  <a:pt x="2112" y="1064"/>
                </a:cubicBezTo>
                <a:cubicBezTo>
                  <a:pt x="2112" y="1069"/>
                  <a:pt x="2116" y="1073"/>
                  <a:pt x="2121" y="1073"/>
                </a:cubicBezTo>
                <a:cubicBezTo>
                  <a:pt x="2125" y="1073"/>
                  <a:pt x="2129" y="1069"/>
                  <a:pt x="2129" y="1064"/>
                </a:cubicBezTo>
                <a:close/>
                <a:moveTo>
                  <a:pt x="2155" y="1064"/>
                </a:moveTo>
                <a:cubicBezTo>
                  <a:pt x="2155" y="1060"/>
                  <a:pt x="2151" y="1056"/>
                  <a:pt x="2146" y="1056"/>
                </a:cubicBezTo>
                <a:cubicBezTo>
                  <a:pt x="2142" y="1056"/>
                  <a:pt x="2138" y="1060"/>
                  <a:pt x="2138" y="1064"/>
                </a:cubicBezTo>
                <a:cubicBezTo>
                  <a:pt x="2138" y="1069"/>
                  <a:pt x="2142" y="1073"/>
                  <a:pt x="2146" y="1073"/>
                </a:cubicBezTo>
                <a:cubicBezTo>
                  <a:pt x="2151" y="1073"/>
                  <a:pt x="2155" y="1069"/>
                  <a:pt x="2155" y="1064"/>
                </a:cubicBezTo>
                <a:close/>
                <a:moveTo>
                  <a:pt x="2181" y="1064"/>
                </a:moveTo>
                <a:cubicBezTo>
                  <a:pt x="2181" y="1060"/>
                  <a:pt x="2177" y="1056"/>
                  <a:pt x="2172" y="1056"/>
                </a:cubicBezTo>
                <a:cubicBezTo>
                  <a:pt x="2167" y="1056"/>
                  <a:pt x="2164" y="1060"/>
                  <a:pt x="2164" y="1064"/>
                </a:cubicBezTo>
                <a:cubicBezTo>
                  <a:pt x="2164" y="1069"/>
                  <a:pt x="2167" y="1073"/>
                  <a:pt x="2172" y="1073"/>
                </a:cubicBezTo>
                <a:cubicBezTo>
                  <a:pt x="2177" y="1073"/>
                  <a:pt x="2181" y="1069"/>
                  <a:pt x="2181" y="1064"/>
                </a:cubicBezTo>
                <a:close/>
                <a:moveTo>
                  <a:pt x="2335" y="1064"/>
                </a:moveTo>
                <a:cubicBezTo>
                  <a:pt x="2335" y="1060"/>
                  <a:pt x="2331" y="1056"/>
                  <a:pt x="2327" y="1056"/>
                </a:cubicBezTo>
                <a:cubicBezTo>
                  <a:pt x="2322" y="1056"/>
                  <a:pt x="2318" y="1060"/>
                  <a:pt x="2318" y="1064"/>
                </a:cubicBezTo>
                <a:cubicBezTo>
                  <a:pt x="2318" y="1069"/>
                  <a:pt x="2322" y="1073"/>
                  <a:pt x="2327" y="1073"/>
                </a:cubicBezTo>
                <a:cubicBezTo>
                  <a:pt x="2331" y="1073"/>
                  <a:pt x="2335" y="1069"/>
                  <a:pt x="2335" y="1064"/>
                </a:cubicBezTo>
                <a:close/>
                <a:moveTo>
                  <a:pt x="2361" y="1064"/>
                </a:moveTo>
                <a:cubicBezTo>
                  <a:pt x="2361" y="1060"/>
                  <a:pt x="2357" y="1056"/>
                  <a:pt x="2352" y="1056"/>
                </a:cubicBezTo>
                <a:cubicBezTo>
                  <a:pt x="2348" y="1056"/>
                  <a:pt x="2344" y="1060"/>
                  <a:pt x="2344" y="1064"/>
                </a:cubicBezTo>
                <a:cubicBezTo>
                  <a:pt x="2344" y="1069"/>
                  <a:pt x="2348" y="1073"/>
                  <a:pt x="2352" y="1073"/>
                </a:cubicBezTo>
                <a:cubicBezTo>
                  <a:pt x="2357" y="1073"/>
                  <a:pt x="2361" y="1069"/>
                  <a:pt x="2361" y="1064"/>
                </a:cubicBezTo>
                <a:close/>
                <a:moveTo>
                  <a:pt x="661" y="1090"/>
                </a:moveTo>
                <a:cubicBezTo>
                  <a:pt x="661" y="1085"/>
                  <a:pt x="657" y="1082"/>
                  <a:pt x="652" y="1082"/>
                </a:cubicBezTo>
                <a:cubicBezTo>
                  <a:pt x="648" y="1082"/>
                  <a:pt x="644" y="1085"/>
                  <a:pt x="644" y="1090"/>
                </a:cubicBezTo>
                <a:cubicBezTo>
                  <a:pt x="644" y="1095"/>
                  <a:pt x="648" y="1099"/>
                  <a:pt x="652" y="1099"/>
                </a:cubicBezTo>
                <a:cubicBezTo>
                  <a:pt x="657" y="1099"/>
                  <a:pt x="661" y="1095"/>
                  <a:pt x="661" y="1090"/>
                </a:cubicBezTo>
                <a:close/>
                <a:moveTo>
                  <a:pt x="687" y="1090"/>
                </a:moveTo>
                <a:cubicBezTo>
                  <a:pt x="687" y="1085"/>
                  <a:pt x="683" y="1082"/>
                  <a:pt x="678" y="1082"/>
                </a:cubicBezTo>
                <a:cubicBezTo>
                  <a:pt x="673" y="1082"/>
                  <a:pt x="670" y="1085"/>
                  <a:pt x="670" y="1090"/>
                </a:cubicBezTo>
                <a:cubicBezTo>
                  <a:pt x="670" y="1095"/>
                  <a:pt x="673" y="1099"/>
                  <a:pt x="678" y="1099"/>
                </a:cubicBezTo>
                <a:cubicBezTo>
                  <a:pt x="683" y="1099"/>
                  <a:pt x="687" y="1095"/>
                  <a:pt x="687" y="1090"/>
                </a:cubicBezTo>
                <a:close/>
                <a:moveTo>
                  <a:pt x="712" y="1090"/>
                </a:moveTo>
                <a:cubicBezTo>
                  <a:pt x="712" y="1085"/>
                  <a:pt x="709" y="1082"/>
                  <a:pt x="704" y="1082"/>
                </a:cubicBezTo>
                <a:cubicBezTo>
                  <a:pt x="699" y="1082"/>
                  <a:pt x="695" y="1085"/>
                  <a:pt x="695" y="1090"/>
                </a:cubicBezTo>
                <a:cubicBezTo>
                  <a:pt x="695" y="1095"/>
                  <a:pt x="699" y="1099"/>
                  <a:pt x="704" y="1099"/>
                </a:cubicBezTo>
                <a:cubicBezTo>
                  <a:pt x="709" y="1099"/>
                  <a:pt x="712" y="1095"/>
                  <a:pt x="712" y="1090"/>
                </a:cubicBezTo>
                <a:close/>
                <a:moveTo>
                  <a:pt x="738" y="1090"/>
                </a:moveTo>
                <a:cubicBezTo>
                  <a:pt x="738" y="1085"/>
                  <a:pt x="734" y="1082"/>
                  <a:pt x="730" y="1082"/>
                </a:cubicBezTo>
                <a:cubicBezTo>
                  <a:pt x="725" y="1082"/>
                  <a:pt x="721" y="1085"/>
                  <a:pt x="721" y="1090"/>
                </a:cubicBezTo>
                <a:cubicBezTo>
                  <a:pt x="721" y="1095"/>
                  <a:pt x="725" y="1099"/>
                  <a:pt x="730" y="1099"/>
                </a:cubicBezTo>
                <a:cubicBezTo>
                  <a:pt x="734" y="1099"/>
                  <a:pt x="738" y="1095"/>
                  <a:pt x="738" y="1090"/>
                </a:cubicBezTo>
                <a:close/>
                <a:moveTo>
                  <a:pt x="764" y="1090"/>
                </a:moveTo>
                <a:cubicBezTo>
                  <a:pt x="764" y="1085"/>
                  <a:pt x="760" y="1082"/>
                  <a:pt x="755" y="1082"/>
                </a:cubicBezTo>
                <a:cubicBezTo>
                  <a:pt x="751" y="1082"/>
                  <a:pt x="747" y="1085"/>
                  <a:pt x="747" y="1090"/>
                </a:cubicBezTo>
                <a:cubicBezTo>
                  <a:pt x="747" y="1095"/>
                  <a:pt x="751" y="1099"/>
                  <a:pt x="755" y="1099"/>
                </a:cubicBezTo>
                <a:cubicBezTo>
                  <a:pt x="760" y="1099"/>
                  <a:pt x="764" y="1095"/>
                  <a:pt x="764" y="1090"/>
                </a:cubicBezTo>
                <a:close/>
                <a:moveTo>
                  <a:pt x="790" y="1090"/>
                </a:moveTo>
                <a:cubicBezTo>
                  <a:pt x="790" y="1085"/>
                  <a:pt x="786" y="1082"/>
                  <a:pt x="781" y="1082"/>
                </a:cubicBezTo>
                <a:cubicBezTo>
                  <a:pt x="776" y="1082"/>
                  <a:pt x="773" y="1085"/>
                  <a:pt x="773" y="1090"/>
                </a:cubicBezTo>
                <a:cubicBezTo>
                  <a:pt x="773" y="1095"/>
                  <a:pt x="776" y="1099"/>
                  <a:pt x="781" y="1099"/>
                </a:cubicBezTo>
                <a:cubicBezTo>
                  <a:pt x="786" y="1099"/>
                  <a:pt x="790" y="1095"/>
                  <a:pt x="790" y="1090"/>
                </a:cubicBezTo>
                <a:close/>
                <a:moveTo>
                  <a:pt x="816" y="1090"/>
                </a:moveTo>
                <a:cubicBezTo>
                  <a:pt x="816" y="1085"/>
                  <a:pt x="812" y="1082"/>
                  <a:pt x="807" y="1082"/>
                </a:cubicBezTo>
                <a:cubicBezTo>
                  <a:pt x="802" y="1082"/>
                  <a:pt x="798" y="1085"/>
                  <a:pt x="798" y="1090"/>
                </a:cubicBezTo>
                <a:cubicBezTo>
                  <a:pt x="798" y="1095"/>
                  <a:pt x="802" y="1099"/>
                  <a:pt x="807" y="1099"/>
                </a:cubicBezTo>
                <a:cubicBezTo>
                  <a:pt x="812" y="1099"/>
                  <a:pt x="816" y="1095"/>
                  <a:pt x="816" y="1090"/>
                </a:cubicBezTo>
                <a:close/>
                <a:moveTo>
                  <a:pt x="841" y="1090"/>
                </a:moveTo>
                <a:cubicBezTo>
                  <a:pt x="841" y="1085"/>
                  <a:pt x="837" y="1082"/>
                  <a:pt x="833" y="1082"/>
                </a:cubicBezTo>
                <a:cubicBezTo>
                  <a:pt x="828" y="1082"/>
                  <a:pt x="824" y="1085"/>
                  <a:pt x="824" y="1090"/>
                </a:cubicBezTo>
                <a:cubicBezTo>
                  <a:pt x="824" y="1095"/>
                  <a:pt x="828" y="1099"/>
                  <a:pt x="833" y="1099"/>
                </a:cubicBezTo>
                <a:cubicBezTo>
                  <a:pt x="837" y="1099"/>
                  <a:pt x="841" y="1095"/>
                  <a:pt x="841" y="1090"/>
                </a:cubicBezTo>
                <a:close/>
                <a:moveTo>
                  <a:pt x="867" y="1090"/>
                </a:moveTo>
                <a:cubicBezTo>
                  <a:pt x="867" y="1085"/>
                  <a:pt x="863" y="1082"/>
                  <a:pt x="858" y="1082"/>
                </a:cubicBezTo>
                <a:cubicBezTo>
                  <a:pt x="854" y="1082"/>
                  <a:pt x="850" y="1085"/>
                  <a:pt x="850" y="1090"/>
                </a:cubicBezTo>
                <a:cubicBezTo>
                  <a:pt x="850" y="1095"/>
                  <a:pt x="854" y="1099"/>
                  <a:pt x="858" y="1099"/>
                </a:cubicBezTo>
                <a:cubicBezTo>
                  <a:pt x="863" y="1099"/>
                  <a:pt x="867" y="1095"/>
                  <a:pt x="867" y="1090"/>
                </a:cubicBezTo>
                <a:close/>
                <a:moveTo>
                  <a:pt x="893" y="1090"/>
                </a:moveTo>
                <a:cubicBezTo>
                  <a:pt x="893" y="1085"/>
                  <a:pt x="889" y="1082"/>
                  <a:pt x="884" y="1082"/>
                </a:cubicBezTo>
                <a:cubicBezTo>
                  <a:pt x="879" y="1082"/>
                  <a:pt x="876" y="1085"/>
                  <a:pt x="876" y="1090"/>
                </a:cubicBezTo>
                <a:cubicBezTo>
                  <a:pt x="876" y="1095"/>
                  <a:pt x="879" y="1099"/>
                  <a:pt x="884" y="1099"/>
                </a:cubicBezTo>
                <a:cubicBezTo>
                  <a:pt x="889" y="1099"/>
                  <a:pt x="893" y="1095"/>
                  <a:pt x="893" y="1090"/>
                </a:cubicBezTo>
                <a:close/>
                <a:moveTo>
                  <a:pt x="919" y="1090"/>
                </a:moveTo>
                <a:cubicBezTo>
                  <a:pt x="919" y="1085"/>
                  <a:pt x="915" y="1082"/>
                  <a:pt x="910" y="1082"/>
                </a:cubicBezTo>
                <a:cubicBezTo>
                  <a:pt x="905" y="1082"/>
                  <a:pt x="901" y="1085"/>
                  <a:pt x="901" y="1090"/>
                </a:cubicBezTo>
                <a:cubicBezTo>
                  <a:pt x="901" y="1095"/>
                  <a:pt x="905" y="1099"/>
                  <a:pt x="910" y="1099"/>
                </a:cubicBezTo>
                <a:cubicBezTo>
                  <a:pt x="915" y="1099"/>
                  <a:pt x="919" y="1095"/>
                  <a:pt x="919" y="1090"/>
                </a:cubicBezTo>
                <a:close/>
                <a:moveTo>
                  <a:pt x="944" y="1090"/>
                </a:moveTo>
                <a:cubicBezTo>
                  <a:pt x="944" y="1085"/>
                  <a:pt x="940" y="1082"/>
                  <a:pt x="936" y="1082"/>
                </a:cubicBezTo>
                <a:cubicBezTo>
                  <a:pt x="931" y="1082"/>
                  <a:pt x="927" y="1085"/>
                  <a:pt x="927" y="1090"/>
                </a:cubicBezTo>
                <a:cubicBezTo>
                  <a:pt x="927" y="1095"/>
                  <a:pt x="931" y="1099"/>
                  <a:pt x="936" y="1099"/>
                </a:cubicBezTo>
                <a:cubicBezTo>
                  <a:pt x="940" y="1099"/>
                  <a:pt x="944" y="1095"/>
                  <a:pt x="944" y="1090"/>
                </a:cubicBezTo>
                <a:close/>
                <a:moveTo>
                  <a:pt x="970" y="1090"/>
                </a:moveTo>
                <a:cubicBezTo>
                  <a:pt x="970" y="1085"/>
                  <a:pt x="966" y="1082"/>
                  <a:pt x="961" y="1082"/>
                </a:cubicBezTo>
                <a:cubicBezTo>
                  <a:pt x="957" y="1082"/>
                  <a:pt x="953" y="1085"/>
                  <a:pt x="953" y="1090"/>
                </a:cubicBezTo>
                <a:cubicBezTo>
                  <a:pt x="953" y="1095"/>
                  <a:pt x="957" y="1099"/>
                  <a:pt x="961" y="1099"/>
                </a:cubicBezTo>
                <a:cubicBezTo>
                  <a:pt x="966" y="1099"/>
                  <a:pt x="970" y="1095"/>
                  <a:pt x="970" y="1090"/>
                </a:cubicBezTo>
                <a:close/>
                <a:moveTo>
                  <a:pt x="1356" y="1090"/>
                </a:moveTo>
                <a:cubicBezTo>
                  <a:pt x="1356" y="1085"/>
                  <a:pt x="1353" y="1082"/>
                  <a:pt x="1348" y="1082"/>
                </a:cubicBezTo>
                <a:cubicBezTo>
                  <a:pt x="1343" y="1082"/>
                  <a:pt x="1339" y="1085"/>
                  <a:pt x="1339" y="1090"/>
                </a:cubicBezTo>
                <a:cubicBezTo>
                  <a:pt x="1339" y="1095"/>
                  <a:pt x="1343" y="1099"/>
                  <a:pt x="1348" y="1099"/>
                </a:cubicBezTo>
                <a:cubicBezTo>
                  <a:pt x="1353" y="1099"/>
                  <a:pt x="1356" y="1095"/>
                  <a:pt x="1356" y="1090"/>
                </a:cubicBezTo>
                <a:close/>
                <a:moveTo>
                  <a:pt x="1382" y="1090"/>
                </a:moveTo>
                <a:cubicBezTo>
                  <a:pt x="1382" y="1085"/>
                  <a:pt x="1378" y="1082"/>
                  <a:pt x="1374" y="1082"/>
                </a:cubicBezTo>
                <a:cubicBezTo>
                  <a:pt x="1369" y="1082"/>
                  <a:pt x="1365" y="1085"/>
                  <a:pt x="1365" y="1090"/>
                </a:cubicBezTo>
                <a:cubicBezTo>
                  <a:pt x="1365" y="1095"/>
                  <a:pt x="1369" y="1099"/>
                  <a:pt x="1374" y="1099"/>
                </a:cubicBezTo>
                <a:cubicBezTo>
                  <a:pt x="1378" y="1099"/>
                  <a:pt x="1382" y="1095"/>
                  <a:pt x="1382" y="1090"/>
                </a:cubicBezTo>
                <a:close/>
                <a:moveTo>
                  <a:pt x="1408" y="1090"/>
                </a:moveTo>
                <a:cubicBezTo>
                  <a:pt x="1408" y="1085"/>
                  <a:pt x="1404" y="1082"/>
                  <a:pt x="1399" y="1082"/>
                </a:cubicBezTo>
                <a:cubicBezTo>
                  <a:pt x="1395" y="1082"/>
                  <a:pt x="1391" y="1085"/>
                  <a:pt x="1391" y="1090"/>
                </a:cubicBezTo>
                <a:cubicBezTo>
                  <a:pt x="1391" y="1095"/>
                  <a:pt x="1395" y="1099"/>
                  <a:pt x="1399" y="1099"/>
                </a:cubicBezTo>
                <a:cubicBezTo>
                  <a:pt x="1404" y="1099"/>
                  <a:pt x="1408" y="1095"/>
                  <a:pt x="1408" y="1090"/>
                </a:cubicBezTo>
                <a:close/>
                <a:moveTo>
                  <a:pt x="1434" y="1090"/>
                </a:moveTo>
                <a:cubicBezTo>
                  <a:pt x="1434" y="1085"/>
                  <a:pt x="1430" y="1082"/>
                  <a:pt x="1425" y="1082"/>
                </a:cubicBezTo>
                <a:cubicBezTo>
                  <a:pt x="1420" y="1082"/>
                  <a:pt x="1417" y="1085"/>
                  <a:pt x="1417" y="1090"/>
                </a:cubicBezTo>
                <a:cubicBezTo>
                  <a:pt x="1417" y="1095"/>
                  <a:pt x="1420" y="1099"/>
                  <a:pt x="1425" y="1099"/>
                </a:cubicBezTo>
                <a:cubicBezTo>
                  <a:pt x="1430" y="1099"/>
                  <a:pt x="1434" y="1095"/>
                  <a:pt x="1434" y="1090"/>
                </a:cubicBezTo>
                <a:close/>
                <a:moveTo>
                  <a:pt x="1459" y="1090"/>
                </a:moveTo>
                <a:cubicBezTo>
                  <a:pt x="1459" y="1085"/>
                  <a:pt x="1456" y="1082"/>
                  <a:pt x="1451" y="1082"/>
                </a:cubicBezTo>
                <a:cubicBezTo>
                  <a:pt x="1446" y="1082"/>
                  <a:pt x="1442" y="1085"/>
                  <a:pt x="1442" y="1090"/>
                </a:cubicBezTo>
                <a:cubicBezTo>
                  <a:pt x="1442" y="1095"/>
                  <a:pt x="1446" y="1099"/>
                  <a:pt x="1451" y="1099"/>
                </a:cubicBezTo>
                <a:cubicBezTo>
                  <a:pt x="1456" y="1099"/>
                  <a:pt x="1459" y="1095"/>
                  <a:pt x="1459" y="1090"/>
                </a:cubicBezTo>
                <a:close/>
                <a:moveTo>
                  <a:pt x="1485" y="1090"/>
                </a:moveTo>
                <a:cubicBezTo>
                  <a:pt x="1485" y="1085"/>
                  <a:pt x="1481" y="1082"/>
                  <a:pt x="1477" y="1082"/>
                </a:cubicBezTo>
                <a:cubicBezTo>
                  <a:pt x="1472" y="1082"/>
                  <a:pt x="1468" y="1085"/>
                  <a:pt x="1468" y="1090"/>
                </a:cubicBezTo>
                <a:cubicBezTo>
                  <a:pt x="1468" y="1095"/>
                  <a:pt x="1472" y="1099"/>
                  <a:pt x="1477" y="1099"/>
                </a:cubicBezTo>
                <a:cubicBezTo>
                  <a:pt x="1481" y="1099"/>
                  <a:pt x="1485" y="1095"/>
                  <a:pt x="1485" y="1090"/>
                </a:cubicBezTo>
                <a:close/>
                <a:moveTo>
                  <a:pt x="1511" y="1090"/>
                </a:moveTo>
                <a:cubicBezTo>
                  <a:pt x="1511" y="1085"/>
                  <a:pt x="1507" y="1082"/>
                  <a:pt x="1502" y="1082"/>
                </a:cubicBezTo>
                <a:cubicBezTo>
                  <a:pt x="1498" y="1082"/>
                  <a:pt x="1494" y="1085"/>
                  <a:pt x="1494" y="1090"/>
                </a:cubicBezTo>
                <a:cubicBezTo>
                  <a:pt x="1494" y="1095"/>
                  <a:pt x="1498" y="1099"/>
                  <a:pt x="1502" y="1099"/>
                </a:cubicBezTo>
                <a:cubicBezTo>
                  <a:pt x="1507" y="1099"/>
                  <a:pt x="1511" y="1095"/>
                  <a:pt x="1511" y="1090"/>
                </a:cubicBezTo>
                <a:close/>
                <a:moveTo>
                  <a:pt x="1537" y="1090"/>
                </a:moveTo>
                <a:cubicBezTo>
                  <a:pt x="1537" y="1085"/>
                  <a:pt x="1533" y="1082"/>
                  <a:pt x="1528" y="1082"/>
                </a:cubicBezTo>
                <a:cubicBezTo>
                  <a:pt x="1523" y="1082"/>
                  <a:pt x="1520" y="1085"/>
                  <a:pt x="1520" y="1090"/>
                </a:cubicBezTo>
                <a:cubicBezTo>
                  <a:pt x="1520" y="1095"/>
                  <a:pt x="1523" y="1099"/>
                  <a:pt x="1528" y="1099"/>
                </a:cubicBezTo>
                <a:cubicBezTo>
                  <a:pt x="1533" y="1099"/>
                  <a:pt x="1537" y="1095"/>
                  <a:pt x="1537" y="1090"/>
                </a:cubicBezTo>
                <a:close/>
                <a:moveTo>
                  <a:pt x="1563" y="1090"/>
                </a:moveTo>
                <a:cubicBezTo>
                  <a:pt x="1563" y="1085"/>
                  <a:pt x="1559" y="1082"/>
                  <a:pt x="1554" y="1082"/>
                </a:cubicBezTo>
                <a:cubicBezTo>
                  <a:pt x="1549" y="1082"/>
                  <a:pt x="1545" y="1085"/>
                  <a:pt x="1545" y="1090"/>
                </a:cubicBezTo>
                <a:cubicBezTo>
                  <a:pt x="1545" y="1095"/>
                  <a:pt x="1549" y="1099"/>
                  <a:pt x="1554" y="1099"/>
                </a:cubicBezTo>
                <a:cubicBezTo>
                  <a:pt x="1559" y="1099"/>
                  <a:pt x="1563" y="1095"/>
                  <a:pt x="1563" y="1090"/>
                </a:cubicBezTo>
                <a:close/>
                <a:moveTo>
                  <a:pt x="2052" y="1090"/>
                </a:moveTo>
                <a:cubicBezTo>
                  <a:pt x="2052" y="1085"/>
                  <a:pt x="2048" y="1082"/>
                  <a:pt x="2043" y="1082"/>
                </a:cubicBezTo>
                <a:cubicBezTo>
                  <a:pt x="2039" y="1082"/>
                  <a:pt x="2035" y="1085"/>
                  <a:pt x="2035" y="1090"/>
                </a:cubicBezTo>
                <a:cubicBezTo>
                  <a:pt x="2035" y="1095"/>
                  <a:pt x="2039" y="1099"/>
                  <a:pt x="2043" y="1099"/>
                </a:cubicBezTo>
                <a:cubicBezTo>
                  <a:pt x="2048" y="1099"/>
                  <a:pt x="2052" y="1095"/>
                  <a:pt x="2052" y="1090"/>
                </a:cubicBezTo>
                <a:close/>
                <a:moveTo>
                  <a:pt x="2078" y="1090"/>
                </a:moveTo>
                <a:cubicBezTo>
                  <a:pt x="2078" y="1085"/>
                  <a:pt x="2074" y="1082"/>
                  <a:pt x="2069" y="1082"/>
                </a:cubicBezTo>
                <a:cubicBezTo>
                  <a:pt x="2064" y="1082"/>
                  <a:pt x="2061" y="1085"/>
                  <a:pt x="2061" y="1090"/>
                </a:cubicBezTo>
                <a:cubicBezTo>
                  <a:pt x="2061" y="1095"/>
                  <a:pt x="2064" y="1099"/>
                  <a:pt x="2069" y="1099"/>
                </a:cubicBezTo>
                <a:cubicBezTo>
                  <a:pt x="2074" y="1099"/>
                  <a:pt x="2078" y="1095"/>
                  <a:pt x="2078" y="1090"/>
                </a:cubicBezTo>
                <a:close/>
                <a:moveTo>
                  <a:pt x="2129" y="1090"/>
                </a:moveTo>
                <a:cubicBezTo>
                  <a:pt x="2129" y="1085"/>
                  <a:pt x="2125" y="1082"/>
                  <a:pt x="2121" y="1082"/>
                </a:cubicBezTo>
                <a:cubicBezTo>
                  <a:pt x="2116" y="1082"/>
                  <a:pt x="2112" y="1085"/>
                  <a:pt x="2112" y="1090"/>
                </a:cubicBezTo>
                <a:cubicBezTo>
                  <a:pt x="2112" y="1095"/>
                  <a:pt x="2116" y="1099"/>
                  <a:pt x="2121" y="1099"/>
                </a:cubicBezTo>
                <a:cubicBezTo>
                  <a:pt x="2125" y="1099"/>
                  <a:pt x="2129" y="1095"/>
                  <a:pt x="2129" y="1090"/>
                </a:cubicBezTo>
                <a:close/>
                <a:moveTo>
                  <a:pt x="2155" y="1090"/>
                </a:moveTo>
                <a:cubicBezTo>
                  <a:pt x="2155" y="1085"/>
                  <a:pt x="2151" y="1082"/>
                  <a:pt x="2146" y="1082"/>
                </a:cubicBezTo>
                <a:cubicBezTo>
                  <a:pt x="2142" y="1082"/>
                  <a:pt x="2138" y="1085"/>
                  <a:pt x="2138" y="1090"/>
                </a:cubicBezTo>
                <a:cubicBezTo>
                  <a:pt x="2138" y="1095"/>
                  <a:pt x="2142" y="1099"/>
                  <a:pt x="2146" y="1099"/>
                </a:cubicBezTo>
                <a:cubicBezTo>
                  <a:pt x="2151" y="1099"/>
                  <a:pt x="2155" y="1095"/>
                  <a:pt x="2155" y="1090"/>
                </a:cubicBezTo>
                <a:close/>
                <a:moveTo>
                  <a:pt x="2181" y="1090"/>
                </a:moveTo>
                <a:cubicBezTo>
                  <a:pt x="2181" y="1085"/>
                  <a:pt x="2177" y="1082"/>
                  <a:pt x="2172" y="1082"/>
                </a:cubicBezTo>
                <a:cubicBezTo>
                  <a:pt x="2167" y="1082"/>
                  <a:pt x="2164" y="1085"/>
                  <a:pt x="2164" y="1090"/>
                </a:cubicBezTo>
                <a:cubicBezTo>
                  <a:pt x="2164" y="1095"/>
                  <a:pt x="2167" y="1099"/>
                  <a:pt x="2172" y="1099"/>
                </a:cubicBezTo>
                <a:cubicBezTo>
                  <a:pt x="2177" y="1099"/>
                  <a:pt x="2181" y="1095"/>
                  <a:pt x="2181" y="1090"/>
                </a:cubicBezTo>
                <a:close/>
                <a:moveTo>
                  <a:pt x="2310" y="1090"/>
                </a:moveTo>
                <a:cubicBezTo>
                  <a:pt x="2310" y="1085"/>
                  <a:pt x="2306" y="1082"/>
                  <a:pt x="2301" y="1082"/>
                </a:cubicBezTo>
                <a:cubicBezTo>
                  <a:pt x="2296" y="1082"/>
                  <a:pt x="2292" y="1085"/>
                  <a:pt x="2292" y="1090"/>
                </a:cubicBezTo>
                <a:cubicBezTo>
                  <a:pt x="2292" y="1095"/>
                  <a:pt x="2296" y="1099"/>
                  <a:pt x="2301" y="1099"/>
                </a:cubicBezTo>
                <a:cubicBezTo>
                  <a:pt x="2306" y="1099"/>
                  <a:pt x="2310" y="1095"/>
                  <a:pt x="2310" y="1090"/>
                </a:cubicBezTo>
                <a:close/>
                <a:moveTo>
                  <a:pt x="2335" y="1090"/>
                </a:moveTo>
                <a:cubicBezTo>
                  <a:pt x="2335" y="1085"/>
                  <a:pt x="2331" y="1082"/>
                  <a:pt x="2327" y="1082"/>
                </a:cubicBezTo>
                <a:cubicBezTo>
                  <a:pt x="2322" y="1082"/>
                  <a:pt x="2318" y="1085"/>
                  <a:pt x="2318" y="1090"/>
                </a:cubicBezTo>
                <a:cubicBezTo>
                  <a:pt x="2318" y="1095"/>
                  <a:pt x="2322" y="1099"/>
                  <a:pt x="2327" y="1099"/>
                </a:cubicBezTo>
                <a:cubicBezTo>
                  <a:pt x="2331" y="1099"/>
                  <a:pt x="2335" y="1095"/>
                  <a:pt x="2335" y="1090"/>
                </a:cubicBezTo>
                <a:close/>
                <a:moveTo>
                  <a:pt x="2361" y="1090"/>
                </a:moveTo>
                <a:cubicBezTo>
                  <a:pt x="2361" y="1085"/>
                  <a:pt x="2357" y="1082"/>
                  <a:pt x="2352" y="1082"/>
                </a:cubicBezTo>
                <a:cubicBezTo>
                  <a:pt x="2348" y="1082"/>
                  <a:pt x="2344" y="1085"/>
                  <a:pt x="2344" y="1090"/>
                </a:cubicBezTo>
                <a:cubicBezTo>
                  <a:pt x="2344" y="1095"/>
                  <a:pt x="2348" y="1099"/>
                  <a:pt x="2352" y="1099"/>
                </a:cubicBezTo>
                <a:cubicBezTo>
                  <a:pt x="2357" y="1099"/>
                  <a:pt x="2361" y="1095"/>
                  <a:pt x="2361" y="1090"/>
                </a:cubicBezTo>
                <a:close/>
                <a:moveTo>
                  <a:pt x="2387" y="1090"/>
                </a:moveTo>
                <a:cubicBezTo>
                  <a:pt x="2387" y="1085"/>
                  <a:pt x="2383" y="1082"/>
                  <a:pt x="2378" y="1082"/>
                </a:cubicBezTo>
                <a:cubicBezTo>
                  <a:pt x="2373" y="1082"/>
                  <a:pt x="2370" y="1085"/>
                  <a:pt x="2370" y="1090"/>
                </a:cubicBezTo>
                <a:cubicBezTo>
                  <a:pt x="2370" y="1095"/>
                  <a:pt x="2373" y="1099"/>
                  <a:pt x="2378" y="1099"/>
                </a:cubicBezTo>
                <a:cubicBezTo>
                  <a:pt x="2383" y="1099"/>
                  <a:pt x="2387" y="1095"/>
                  <a:pt x="2387" y="1090"/>
                </a:cubicBezTo>
                <a:close/>
                <a:moveTo>
                  <a:pt x="661" y="1116"/>
                </a:moveTo>
                <a:cubicBezTo>
                  <a:pt x="661" y="1111"/>
                  <a:pt x="657" y="1107"/>
                  <a:pt x="652" y="1107"/>
                </a:cubicBezTo>
                <a:cubicBezTo>
                  <a:pt x="648" y="1107"/>
                  <a:pt x="644" y="1111"/>
                  <a:pt x="644" y="1116"/>
                </a:cubicBezTo>
                <a:cubicBezTo>
                  <a:pt x="644" y="1121"/>
                  <a:pt x="648" y="1125"/>
                  <a:pt x="652" y="1125"/>
                </a:cubicBezTo>
                <a:cubicBezTo>
                  <a:pt x="657" y="1125"/>
                  <a:pt x="661" y="1121"/>
                  <a:pt x="661" y="1116"/>
                </a:cubicBezTo>
                <a:close/>
                <a:moveTo>
                  <a:pt x="687" y="1116"/>
                </a:moveTo>
                <a:cubicBezTo>
                  <a:pt x="687" y="1111"/>
                  <a:pt x="683" y="1107"/>
                  <a:pt x="678" y="1107"/>
                </a:cubicBezTo>
                <a:cubicBezTo>
                  <a:pt x="673" y="1107"/>
                  <a:pt x="670" y="1111"/>
                  <a:pt x="670" y="1116"/>
                </a:cubicBezTo>
                <a:cubicBezTo>
                  <a:pt x="670" y="1121"/>
                  <a:pt x="673" y="1125"/>
                  <a:pt x="678" y="1125"/>
                </a:cubicBezTo>
                <a:cubicBezTo>
                  <a:pt x="683" y="1125"/>
                  <a:pt x="687" y="1121"/>
                  <a:pt x="687" y="1116"/>
                </a:cubicBezTo>
                <a:close/>
                <a:moveTo>
                  <a:pt x="712" y="1116"/>
                </a:moveTo>
                <a:cubicBezTo>
                  <a:pt x="712" y="1111"/>
                  <a:pt x="709" y="1107"/>
                  <a:pt x="704" y="1107"/>
                </a:cubicBezTo>
                <a:cubicBezTo>
                  <a:pt x="699" y="1107"/>
                  <a:pt x="695" y="1111"/>
                  <a:pt x="695" y="1116"/>
                </a:cubicBezTo>
                <a:cubicBezTo>
                  <a:pt x="695" y="1121"/>
                  <a:pt x="699" y="1125"/>
                  <a:pt x="704" y="1125"/>
                </a:cubicBezTo>
                <a:cubicBezTo>
                  <a:pt x="709" y="1125"/>
                  <a:pt x="712" y="1121"/>
                  <a:pt x="712" y="1116"/>
                </a:cubicBezTo>
                <a:close/>
                <a:moveTo>
                  <a:pt x="738" y="1116"/>
                </a:moveTo>
                <a:cubicBezTo>
                  <a:pt x="738" y="1111"/>
                  <a:pt x="734" y="1107"/>
                  <a:pt x="730" y="1107"/>
                </a:cubicBezTo>
                <a:cubicBezTo>
                  <a:pt x="725" y="1107"/>
                  <a:pt x="721" y="1111"/>
                  <a:pt x="721" y="1116"/>
                </a:cubicBezTo>
                <a:cubicBezTo>
                  <a:pt x="721" y="1121"/>
                  <a:pt x="725" y="1125"/>
                  <a:pt x="730" y="1125"/>
                </a:cubicBezTo>
                <a:cubicBezTo>
                  <a:pt x="734" y="1125"/>
                  <a:pt x="738" y="1121"/>
                  <a:pt x="738" y="1116"/>
                </a:cubicBezTo>
                <a:close/>
                <a:moveTo>
                  <a:pt x="764" y="1116"/>
                </a:moveTo>
                <a:cubicBezTo>
                  <a:pt x="764" y="1111"/>
                  <a:pt x="760" y="1107"/>
                  <a:pt x="755" y="1107"/>
                </a:cubicBezTo>
                <a:cubicBezTo>
                  <a:pt x="751" y="1107"/>
                  <a:pt x="747" y="1111"/>
                  <a:pt x="747" y="1116"/>
                </a:cubicBezTo>
                <a:cubicBezTo>
                  <a:pt x="747" y="1121"/>
                  <a:pt x="751" y="1125"/>
                  <a:pt x="755" y="1125"/>
                </a:cubicBezTo>
                <a:cubicBezTo>
                  <a:pt x="760" y="1125"/>
                  <a:pt x="764" y="1121"/>
                  <a:pt x="764" y="1116"/>
                </a:cubicBezTo>
                <a:close/>
                <a:moveTo>
                  <a:pt x="790" y="1116"/>
                </a:moveTo>
                <a:cubicBezTo>
                  <a:pt x="790" y="1111"/>
                  <a:pt x="786" y="1107"/>
                  <a:pt x="781" y="1107"/>
                </a:cubicBezTo>
                <a:cubicBezTo>
                  <a:pt x="776" y="1107"/>
                  <a:pt x="773" y="1111"/>
                  <a:pt x="773" y="1116"/>
                </a:cubicBezTo>
                <a:cubicBezTo>
                  <a:pt x="773" y="1121"/>
                  <a:pt x="776" y="1125"/>
                  <a:pt x="781" y="1125"/>
                </a:cubicBezTo>
                <a:cubicBezTo>
                  <a:pt x="786" y="1125"/>
                  <a:pt x="790" y="1121"/>
                  <a:pt x="790" y="1116"/>
                </a:cubicBezTo>
                <a:close/>
                <a:moveTo>
                  <a:pt x="816" y="1116"/>
                </a:moveTo>
                <a:cubicBezTo>
                  <a:pt x="816" y="1111"/>
                  <a:pt x="812" y="1107"/>
                  <a:pt x="807" y="1107"/>
                </a:cubicBezTo>
                <a:cubicBezTo>
                  <a:pt x="802" y="1107"/>
                  <a:pt x="798" y="1111"/>
                  <a:pt x="798" y="1116"/>
                </a:cubicBezTo>
                <a:cubicBezTo>
                  <a:pt x="798" y="1121"/>
                  <a:pt x="802" y="1125"/>
                  <a:pt x="807" y="1125"/>
                </a:cubicBezTo>
                <a:cubicBezTo>
                  <a:pt x="812" y="1125"/>
                  <a:pt x="816" y="1121"/>
                  <a:pt x="816" y="1116"/>
                </a:cubicBezTo>
                <a:close/>
                <a:moveTo>
                  <a:pt x="841" y="1116"/>
                </a:moveTo>
                <a:cubicBezTo>
                  <a:pt x="841" y="1111"/>
                  <a:pt x="837" y="1107"/>
                  <a:pt x="833" y="1107"/>
                </a:cubicBezTo>
                <a:cubicBezTo>
                  <a:pt x="828" y="1107"/>
                  <a:pt x="824" y="1111"/>
                  <a:pt x="824" y="1116"/>
                </a:cubicBezTo>
                <a:cubicBezTo>
                  <a:pt x="824" y="1121"/>
                  <a:pt x="828" y="1125"/>
                  <a:pt x="833" y="1125"/>
                </a:cubicBezTo>
                <a:cubicBezTo>
                  <a:pt x="837" y="1125"/>
                  <a:pt x="841" y="1121"/>
                  <a:pt x="841" y="1116"/>
                </a:cubicBezTo>
                <a:close/>
                <a:moveTo>
                  <a:pt x="867" y="1116"/>
                </a:moveTo>
                <a:cubicBezTo>
                  <a:pt x="867" y="1111"/>
                  <a:pt x="863" y="1107"/>
                  <a:pt x="858" y="1107"/>
                </a:cubicBezTo>
                <a:cubicBezTo>
                  <a:pt x="854" y="1107"/>
                  <a:pt x="850" y="1111"/>
                  <a:pt x="850" y="1116"/>
                </a:cubicBezTo>
                <a:cubicBezTo>
                  <a:pt x="850" y="1121"/>
                  <a:pt x="854" y="1125"/>
                  <a:pt x="858" y="1125"/>
                </a:cubicBezTo>
                <a:cubicBezTo>
                  <a:pt x="863" y="1125"/>
                  <a:pt x="867" y="1121"/>
                  <a:pt x="867" y="1116"/>
                </a:cubicBezTo>
                <a:close/>
                <a:moveTo>
                  <a:pt x="893" y="1116"/>
                </a:moveTo>
                <a:cubicBezTo>
                  <a:pt x="893" y="1111"/>
                  <a:pt x="889" y="1107"/>
                  <a:pt x="884" y="1107"/>
                </a:cubicBezTo>
                <a:cubicBezTo>
                  <a:pt x="879" y="1107"/>
                  <a:pt x="876" y="1111"/>
                  <a:pt x="876" y="1116"/>
                </a:cubicBezTo>
                <a:cubicBezTo>
                  <a:pt x="876" y="1121"/>
                  <a:pt x="879" y="1125"/>
                  <a:pt x="884" y="1125"/>
                </a:cubicBezTo>
                <a:cubicBezTo>
                  <a:pt x="889" y="1125"/>
                  <a:pt x="893" y="1121"/>
                  <a:pt x="893" y="1116"/>
                </a:cubicBezTo>
                <a:close/>
                <a:moveTo>
                  <a:pt x="919" y="1116"/>
                </a:moveTo>
                <a:cubicBezTo>
                  <a:pt x="919" y="1111"/>
                  <a:pt x="915" y="1107"/>
                  <a:pt x="910" y="1107"/>
                </a:cubicBezTo>
                <a:cubicBezTo>
                  <a:pt x="905" y="1107"/>
                  <a:pt x="901" y="1111"/>
                  <a:pt x="901" y="1116"/>
                </a:cubicBezTo>
                <a:cubicBezTo>
                  <a:pt x="901" y="1121"/>
                  <a:pt x="905" y="1125"/>
                  <a:pt x="910" y="1125"/>
                </a:cubicBezTo>
                <a:cubicBezTo>
                  <a:pt x="915" y="1125"/>
                  <a:pt x="919" y="1121"/>
                  <a:pt x="919" y="1116"/>
                </a:cubicBezTo>
                <a:close/>
                <a:moveTo>
                  <a:pt x="944" y="1116"/>
                </a:moveTo>
                <a:cubicBezTo>
                  <a:pt x="944" y="1111"/>
                  <a:pt x="940" y="1107"/>
                  <a:pt x="936" y="1107"/>
                </a:cubicBezTo>
                <a:cubicBezTo>
                  <a:pt x="931" y="1107"/>
                  <a:pt x="927" y="1111"/>
                  <a:pt x="927" y="1116"/>
                </a:cubicBezTo>
                <a:cubicBezTo>
                  <a:pt x="927" y="1121"/>
                  <a:pt x="931" y="1125"/>
                  <a:pt x="936" y="1125"/>
                </a:cubicBezTo>
                <a:cubicBezTo>
                  <a:pt x="940" y="1125"/>
                  <a:pt x="944" y="1121"/>
                  <a:pt x="944" y="1116"/>
                </a:cubicBezTo>
                <a:close/>
                <a:moveTo>
                  <a:pt x="970" y="1116"/>
                </a:moveTo>
                <a:cubicBezTo>
                  <a:pt x="970" y="1111"/>
                  <a:pt x="966" y="1107"/>
                  <a:pt x="961" y="1107"/>
                </a:cubicBezTo>
                <a:cubicBezTo>
                  <a:pt x="957" y="1107"/>
                  <a:pt x="953" y="1111"/>
                  <a:pt x="953" y="1116"/>
                </a:cubicBezTo>
                <a:cubicBezTo>
                  <a:pt x="953" y="1121"/>
                  <a:pt x="957" y="1125"/>
                  <a:pt x="961" y="1125"/>
                </a:cubicBezTo>
                <a:cubicBezTo>
                  <a:pt x="966" y="1125"/>
                  <a:pt x="970" y="1121"/>
                  <a:pt x="970" y="1116"/>
                </a:cubicBezTo>
                <a:close/>
                <a:moveTo>
                  <a:pt x="996" y="1116"/>
                </a:moveTo>
                <a:cubicBezTo>
                  <a:pt x="996" y="1111"/>
                  <a:pt x="992" y="1107"/>
                  <a:pt x="987" y="1107"/>
                </a:cubicBezTo>
                <a:cubicBezTo>
                  <a:pt x="983" y="1107"/>
                  <a:pt x="979" y="1111"/>
                  <a:pt x="979" y="1116"/>
                </a:cubicBezTo>
                <a:cubicBezTo>
                  <a:pt x="979" y="1121"/>
                  <a:pt x="983" y="1125"/>
                  <a:pt x="987" y="1125"/>
                </a:cubicBezTo>
                <a:cubicBezTo>
                  <a:pt x="992" y="1125"/>
                  <a:pt x="996" y="1121"/>
                  <a:pt x="996" y="1116"/>
                </a:cubicBezTo>
                <a:close/>
                <a:moveTo>
                  <a:pt x="1382" y="1116"/>
                </a:moveTo>
                <a:cubicBezTo>
                  <a:pt x="1382" y="1111"/>
                  <a:pt x="1378" y="1107"/>
                  <a:pt x="1374" y="1107"/>
                </a:cubicBezTo>
                <a:cubicBezTo>
                  <a:pt x="1369" y="1107"/>
                  <a:pt x="1365" y="1111"/>
                  <a:pt x="1365" y="1116"/>
                </a:cubicBezTo>
                <a:cubicBezTo>
                  <a:pt x="1365" y="1121"/>
                  <a:pt x="1369" y="1125"/>
                  <a:pt x="1374" y="1125"/>
                </a:cubicBezTo>
                <a:cubicBezTo>
                  <a:pt x="1378" y="1125"/>
                  <a:pt x="1382" y="1121"/>
                  <a:pt x="1382" y="1116"/>
                </a:cubicBezTo>
                <a:close/>
                <a:moveTo>
                  <a:pt x="1408" y="1116"/>
                </a:moveTo>
                <a:cubicBezTo>
                  <a:pt x="1408" y="1111"/>
                  <a:pt x="1404" y="1107"/>
                  <a:pt x="1399" y="1107"/>
                </a:cubicBezTo>
                <a:cubicBezTo>
                  <a:pt x="1395" y="1107"/>
                  <a:pt x="1391" y="1111"/>
                  <a:pt x="1391" y="1116"/>
                </a:cubicBezTo>
                <a:cubicBezTo>
                  <a:pt x="1391" y="1121"/>
                  <a:pt x="1395" y="1125"/>
                  <a:pt x="1399" y="1125"/>
                </a:cubicBezTo>
                <a:cubicBezTo>
                  <a:pt x="1404" y="1125"/>
                  <a:pt x="1408" y="1121"/>
                  <a:pt x="1408" y="1116"/>
                </a:cubicBezTo>
                <a:close/>
                <a:moveTo>
                  <a:pt x="1434" y="1116"/>
                </a:moveTo>
                <a:cubicBezTo>
                  <a:pt x="1434" y="1111"/>
                  <a:pt x="1430" y="1107"/>
                  <a:pt x="1425" y="1107"/>
                </a:cubicBezTo>
                <a:cubicBezTo>
                  <a:pt x="1420" y="1107"/>
                  <a:pt x="1417" y="1111"/>
                  <a:pt x="1417" y="1116"/>
                </a:cubicBezTo>
                <a:cubicBezTo>
                  <a:pt x="1417" y="1121"/>
                  <a:pt x="1420" y="1125"/>
                  <a:pt x="1425" y="1125"/>
                </a:cubicBezTo>
                <a:cubicBezTo>
                  <a:pt x="1430" y="1125"/>
                  <a:pt x="1434" y="1121"/>
                  <a:pt x="1434" y="1116"/>
                </a:cubicBezTo>
                <a:close/>
                <a:moveTo>
                  <a:pt x="1459" y="1116"/>
                </a:moveTo>
                <a:cubicBezTo>
                  <a:pt x="1459" y="1111"/>
                  <a:pt x="1456" y="1107"/>
                  <a:pt x="1451" y="1107"/>
                </a:cubicBezTo>
                <a:cubicBezTo>
                  <a:pt x="1446" y="1107"/>
                  <a:pt x="1442" y="1111"/>
                  <a:pt x="1442" y="1116"/>
                </a:cubicBezTo>
                <a:cubicBezTo>
                  <a:pt x="1442" y="1121"/>
                  <a:pt x="1446" y="1125"/>
                  <a:pt x="1451" y="1125"/>
                </a:cubicBezTo>
                <a:cubicBezTo>
                  <a:pt x="1456" y="1125"/>
                  <a:pt x="1459" y="1121"/>
                  <a:pt x="1459" y="1116"/>
                </a:cubicBezTo>
                <a:close/>
                <a:moveTo>
                  <a:pt x="1485" y="1116"/>
                </a:moveTo>
                <a:cubicBezTo>
                  <a:pt x="1485" y="1111"/>
                  <a:pt x="1481" y="1107"/>
                  <a:pt x="1477" y="1107"/>
                </a:cubicBezTo>
                <a:cubicBezTo>
                  <a:pt x="1472" y="1107"/>
                  <a:pt x="1468" y="1111"/>
                  <a:pt x="1468" y="1116"/>
                </a:cubicBezTo>
                <a:cubicBezTo>
                  <a:pt x="1468" y="1121"/>
                  <a:pt x="1472" y="1125"/>
                  <a:pt x="1477" y="1125"/>
                </a:cubicBezTo>
                <a:cubicBezTo>
                  <a:pt x="1481" y="1125"/>
                  <a:pt x="1485" y="1121"/>
                  <a:pt x="1485" y="1116"/>
                </a:cubicBezTo>
                <a:close/>
                <a:moveTo>
                  <a:pt x="1511" y="1116"/>
                </a:moveTo>
                <a:cubicBezTo>
                  <a:pt x="1511" y="1111"/>
                  <a:pt x="1507" y="1107"/>
                  <a:pt x="1502" y="1107"/>
                </a:cubicBezTo>
                <a:cubicBezTo>
                  <a:pt x="1498" y="1107"/>
                  <a:pt x="1494" y="1111"/>
                  <a:pt x="1494" y="1116"/>
                </a:cubicBezTo>
                <a:cubicBezTo>
                  <a:pt x="1494" y="1121"/>
                  <a:pt x="1498" y="1125"/>
                  <a:pt x="1502" y="1125"/>
                </a:cubicBezTo>
                <a:cubicBezTo>
                  <a:pt x="1507" y="1125"/>
                  <a:pt x="1511" y="1121"/>
                  <a:pt x="1511" y="1116"/>
                </a:cubicBezTo>
                <a:close/>
                <a:moveTo>
                  <a:pt x="1537" y="1116"/>
                </a:moveTo>
                <a:cubicBezTo>
                  <a:pt x="1537" y="1111"/>
                  <a:pt x="1533" y="1107"/>
                  <a:pt x="1528" y="1107"/>
                </a:cubicBezTo>
                <a:cubicBezTo>
                  <a:pt x="1523" y="1107"/>
                  <a:pt x="1520" y="1111"/>
                  <a:pt x="1520" y="1116"/>
                </a:cubicBezTo>
                <a:cubicBezTo>
                  <a:pt x="1520" y="1121"/>
                  <a:pt x="1523" y="1125"/>
                  <a:pt x="1528" y="1125"/>
                </a:cubicBezTo>
                <a:cubicBezTo>
                  <a:pt x="1533" y="1125"/>
                  <a:pt x="1537" y="1121"/>
                  <a:pt x="1537" y="1116"/>
                </a:cubicBezTo>
                <a:close/>
                <a:moveTo>
                  <a:pt x="1563" y="1116"/>
                </a:moveTo>
                <a:cubicBezTo>
                  <a:pt x="1563" y="1111"/>
                  <a:pt x="1559" y="1107"/>
                  <a:pt x="1554" y="1107"/>
                </a:cubicBezTo>
                <a:cubicBezTo>
                  <a:pt x="1549" y="1107"/>
                  <a:pt x="1545" y="1111"/>
                  <a:pt x="1545" y="1116"/>
                </a:cubicBezTo>
                <a:cubicBezTo>
                  <a:pt x="1545" y="1121"/>
                  <a:pt x="1549" y="1125"/>
                  <a:pt x="1554" y="1125"/>
                </a:cubicBezTo>
                <a:cubicBezTo>
                  <a:pt x="1559" y="1125"/>
                  <a:pt x="1563" y="1121"/>
                  <a:pt x="1563" y="1116"/>
                </a:cubicBezTo>
                <a:close/>
                <a:moveTo>
                  <a:pt x="2103" y="1116"/>
                </a:moveTo>
                <a:cubicBezTo>
                  <a:pt x="2103" y="1111"/>
                  <a:pt x="2100" y="1107"/>
                  <a:pt x="2095" y="1107"/>
                </a:cubicBezTo>
                <a:cubicBezTo>
                  <a:pt x="2090" y="1107"/>
                  <a:pt x="2086" y="1111"/>
                  <a:pt x="2086" y="1116"/>
                </a:cubicBezTo>
                <a:cubicBezTo>
                  <a:pt x="2086" y="1121"/>
                  <a:pt x="2090" y="1125"/>
                  <a:pt x="2095" y="1125"/>
                </a:cubicBezTo>
                <a:cubicBezTo>
                  <a:pt x="2100" y="1125"/>
                  <a:pt x="2103" y="1121"/>
                  <a:pt x="2103" y="1116"/>
                </a:cubicBezTo>
                <a:close/>
                <a:moveTo>
                  <a:pt x="2129" y="1116"/>
                </a:moveTo>
                <a:cubicBezTo>
                  <a:pt x="2129" y="1111"/>
                  <a:pt x="2125" y="1107"/>
                  <a:pt x="2121" y="1107"/>
                </a:cubicBezTo>
                <a:cubicBezTo>
                  <a:pt x="2116" y="1107"/>
                  <a:pt x="2112" y="1111"/>
                  <a:pt x="2112" y="1116"/>
                </a:cubicBezTo>
                <a:cubicBezTo>
                  <a:pt x="2112" y="1121"/>
                  <a:pt x="2116" y="1125"/>
                  <a:pt x="2121" y="1125"/>
                </a:cubicBezTo>
                <a:cubicBezTo>
                  <a:pt x="2125" y="1125"/>
                  <a:pt x="2129" y="1121"/>
                  <a:pt x="2129" y="1116"/>
                </a:cubicBezTo>
                <a:close/>
                <a:moveTo>
                  <a:pt x="2155" y="1116"/>
                </a:moveTo>
                <a:cubicBezTo>
                  <a:pt x="2155" y="1111"/>
                  <a:pt x="2151" y="1107"/>
                  <a:pt x="2146" y="1107"/>
                </a:cubicBezTo>
                <a:cubicBezTo>
                  <a:pt x="2142" y="1107"/>
                  <a:pt x="2138" y="1111"/>
                  <a:pt x="2138" y="1116"/>
                </a:cubicBezTo>
                <a:cubicBezTo>
                  <a:pt x="2138" y="1121"/>
                  <a:pt x="2142" y="1125"/>
                  <a:pt x="2146" y="1125"/>
                </a:cubicBezTo>
                <a:cubicBezTo>
                  <a:pt x="2151" y="1125"/>
                  <a:pt x="2155" y="1121"/>
                  <a:pt x="2155" y="1116"/>
                </a:cubicBezTo>
                <a:close/>
                <a:moveTo>
                  <a:pt x="2335" y="1116"/>
                </a:moveTo>
                <a:cubicBezTo>
                  <a:pt x="2335" y="1111"/>
                  <a:pt x="2331" y="1107"/>
                  <a:pt x="2327" y="1107"/>
                </a:cubicBezTo>
                <a:cubicBezTo>
                  <a:pt x="2322" y="1107"/>
                  <a:pt x="2318" y="1111"/>
                  <a:pt x="2318" y="1116"/>
                </a:cubicBezTo>
                <a:cubicBezTo>
                  <a:pt x="2318" y="1121"/>
                  <a:pt x="2322" y="1125"/>
                  <a:pt x="2327" y="1125"/>
                </a:cubicBezTo>
                <a:cubicBezTo>
                  <a:pt x="2331" y="1125"/>
                  <a:pt x="2335" y="1121"/>
                  <a:pt x="2335" y="1116"/>
                </a:cubicBezTo>
                <a:close/>
                <a:moveTo>
                  <a:pt x="2361" y="1116"/>
                </a:moveTo>
                <a:cubicBezTo>
                  <a:pt x="2361" y="1111"/>
                  <a:pt x="2357" y="1107"/>
                  <a:pt x="2352" y="1107"/>
                </a:cubicBezTo>
                <a:cubicBezTo>
                  <a:pt x="2348" y="1107"/>
                  <a:pt x="2344" y="1111"/>
                  <a:pt x="2344" y="1116"/>
                </a:cubicBezTo>
                <a:cubicBezTo>
                  <a:pt x="2344" y="1121"/>
                  <a:pt x="2348" y="1125"/>
                  <a:pt x="2352" y="1125"/>
                </a:cubicBezTo>
                <a:cubicBezTo>
                  <a:pt x="2357" y="1125"/>
                  <a:pt x="2361" y="1121"/>
                  <a:pt x="2361" y="1116"/>
                </a:cubicBezTo>
                <a:close/>
                <a:moveTo>
                  <a:pt x="2387" y="1116"/>
                </a:moveTo>
                <a:cubicBezTo>
                  <a:pt x="2387" y="1111"/>
                  <a:pt x="2383" y="1107"/>
                  <a:pt x="2378" y="1107"/>
                </a:cubicBezTo>
                <a:cubicBezTo>
                  <a:pt x="2373" y="1107"/>
                  <a:pt x="2370" y="1111"/>
                  <a:pt x="2370" y="1116"/>
                </a:cubicBezTo>
                <a:cubicBezTo>
                  <a:pt x="2370" y="1121"/>
                  <a:pt x="2373" y="1125"/>
                  <a:pt x="2378" y="1125"/>
                </a:cubicBezTo>
                <a:cubicBezTo>
                  <a:pt x="2383" y="1125"/>
                  <a:pt x="2387" y="1121"/>
                  <a:pt x="2387" y="1116"/>
                </a:cubicBezTo>
                <a:close/>
                <a:moveTo>
                  <a:pt x="2413" y="1116"/>
                </a:moveTo>
                <a:cubicBezTo>
                  <a:pt x="2413" y="1111"/>
                  <a:pt x="2409" y="1107"/>
                  <a:pt x="2404" y="1107"/>
                </a:cubicBezTo>
                <a:cubicBezTo>
                  <a:pt x="2399" y="1107"/>
                  <a:pt x="2395" y="1111"/>
                  <a:pt x="2395" y="1116"/>
                </a:cubicBezTo>
                <a:cubicBezTo>
                  <a:pt x="2395" y="1121"/>
                  <a:pt x="2399" y="1125"/>
                  <a:pt x="2404" y="1125"/>
                </a:cubicBezTo>
                <a:cubicBezTo>
                  <a:pt x="2409" y="1125"/>
                  <a:pt x="2413" y="1121"/>
                  <a:pt x="2413" y="1116"/>
                </a:cubicBezTo>
                <a:close/>
                <a:moveTo>
                  <a:pt x="687" y="1142"/>
                </a:moveTo>
                <a:cubicBezTo>
                  <a:pt x="687" y="1137"/>
                  <a:pt x="683" y="1133"/>
                  <a:pt x="678" y="1133"/>
                </a:cubicBezTo>
                <a:cubicBezTo>
                  <a:pt x="673" y="1133"/>
                  <a:pt x="670" y="1137"/>
                  <a:pt x="670" y="1142"/>
                </a:cubicBezTo>
                <a:cubicBezTo>
                  <a:pt x="670" y="1146"/>
                  <a:pt x="673" y="1150"/>
                  <a:pt x="678" y="1150"/>
                </a:cubicBezTo>
                <a:cubicBezTo>
                  <a:pt x="683" y="1150"/>
                  <a:pt x="687" y="1146"/>
                  <a:pt x="687" y="1142"/>
                </a:cubicBezTo>
                <a:close/>
                <a:moveTo>
                  <a:pt x="712" y="1142"/>
                </a:moveTo>
                <a:cubicBezTo>
                  <a:pt x="712" y="1137"/>
                  <a:pt x="709" y="1133"/>
                  <a:pt x="704" y="1133"/>
                </a:cubicBezTo>
                <a:cubicBezTo>
                  <a:pt x="699" y="1133"/>
                  <a:pt x="695" y="1137"/>
                  <a:pt x="695" y="1142"/>
                </a:cubicBezTo>
                <a:cubicBezTo>
                  <a:pt x="695" y="1146"/>
                  <a:pt x="699" y="1150"/>
                  <a:pt x="704" y="1150"/>
                </a:cubicBezTo>
                <a:cubicBezTo>
                  <a:pt x="709" y="1150"/>
                  <a:pt x="712" y="1146"/>
                  <a:pt x="712" y="1142"/>
                </a:cubicBezTo>
                <a:close/>
                <a:moveTo>
                  <a:pt x="738" y="1142"/>
                </a:moveTo>
                <a:cubicBezTo>
                  <a:pt x="738" y="1137"/>
                  <a:pt x="734" y="1133"/>
                  <a:pt x="730" y="1133"/>
                </a:cubicBezTo>
                <a:cubicBezTo>
                  <a:pt x="725" y="1133"/>
                  <a:pt x="721" y="1137"/>
                  <a:pt x="721" y="1142"/>
                </a:cubicBezTo>
                <a:cubicBezTo>
                  <a:pt x="721" y="1146"/>
                  <a:pt x="725" y="1150"/>
                  <a:pt x="730" y="1150"/>
                </a:cubicBezTo>
                <a:cubicBezTo>
                  <a:pt x="734" y="1150"/>
                  <a:pt x="738" y="1146"/>
                  <a:pt x="738" y="1142"/>
                </a:cubicBezTo>
                <a:close/>
                <a:moveTo>
                  <a:pt x="764" y="1142"/>
                </a:moveTo>
                <a:cubicBezTo>
                  <a:pt x="764" y="1137"/>
                  <a:pt x="760" y="1133"/>
                  <a:pt x="755" y="1133"/>
                </a:cubicBezTo>
                <a:cubicBezTo>
                  <a:pt x="751" y="1133"/>
                  <a:pt x="747" y="1137"/>
                  <a:pt x="747" y="1142"/>
                </a:cubicBezTo>
                <a:cubicBezTo>
                  <a:pt x="747" y="1146"/>
                  <a:pt x="751" y="1150"/>
                  <a:pt x="755" y="1150"/>
                </a:cubicBezTo>
                <a:cubicBezTo>
                  <a:pt x="760" y="1150"/>
                  <a:pt x="764" y="1146"/>
                  <a:pt x="764" y="1142"/>
                </a:cubicBezTo>
                <a:close/>
                <a:moveTo>
                  <a:pt x="790" y="1142"/>
                </a:moveTo>
                <a:cubicBezTo>
                  <a:pt x="790" y="1137"/>
                  <a:pt x="786" y="1133"/>
                  <a:pt x="781" y="1133"/>
                </a:cubicBezTo>
                <a:cubicBezTo>
                  <a:pt x="776" y="1133"/>
                  <a:pt x="773" y="1137"/>
                  <a:pt x="773" y="1142"/>
                </a:cubicBezTo>
                <a:cubicBezTo>
                  <a:pt x="773" y="1146"/>
                  <a:pt x="776" y="1150"/>
                  <a:pt x="781" y="1150"/>
                </a:cubicBezTo>
                <a:cubicBezTo>
                  <a:pt x="786" y="1150"/>
                  <a:pt x="790" y="1146"/>
                  <a:pt x="790" y="1142"/>
                </a:cubicBezTo>
                <a:close/>
                <a:moveTo>
                  <a:pt x="816" y="1142"/>
                </a:moveTo>
                <a:cubicBezTo>
                  <a:pt x="816" y="1137"/>
                  <a:pt x="812" y="1133"/>
                  <a:pt x="807" y="1133"/>
                </a:cubicBezTo>
                <a:cubicBezTo>
                  <a:pt x="802" y="1133"/>
                  <a:pt x="798" y="1137"/>
                  <a:pt x="798" y="1142"/>
                </a:cubicBezTo>
                <a:cubicBezTo>
                  <a:pt x="798" y="1146"/>
                  <a:pt x="802" y="1150"/>
                  <a:pt x="807" y="1150"/>
                </a:cubicBezTo>
                <a:cubicBezTo>
                  <a:pt x="812" y="1150"/>
                  <a:pt x="816" y="1146"/>
                  <a:pt x="816" y="1142"/>
                </a:cubicBezTo>
                <a:close/>
                <a:moveTo>
                  <a:pt x="841" y="1142"/>
                </a:moveTo>
                <a:cubicBezTo>
                  <a:pt x="841" y="1137"/>
                  <a:pt x="837" y="1133"/>
                  <a:pt x="833" y="1133"/>
                </a:cubicBezTo>
                <a:cubicBezTo>
                  <a:pt x="828" y="1133"/>
                  <a:pt x="824" y="1137"/>
                  <a:pt x="824" y="1142"/>
                </a:cubicBezTo>
                <a:cubicBezTo>
                  <a:pt x="824" y="1146"/>
                  <a:pt x="828" y="1150"/>
                  <a:pt x="833" y="1150"/>
                </a:cubicBezTo>
                <a:cubicBezTo>
                  <a:pt x="837" y="1150"/>
                  <a:pt x="841" y="1146"/>
                  <a:pt x="841" y="1142"/>
                </a:cubicBezTo>
                <a:close/>
                <a:moveTo>
                  <a:pt x="867" y="1142"/>
                </a:moveTo>
                <a:cubicBezTo>
                  <a:pt x="867" y="1137"/>
                  <a:pt x="863" y="1133"/>
                  <a:pt x="858" y="1133"/>
                </a:cubicBezTo>
                <a:cubicBezTo>
                  <a:pt x="854" y="1133"/>
                  <a:pt x="850" y="1137"/>
                  <a:pt x="850" y="1142"/>
                </a:cubicBezTo>
                <a:cubicBezTo>
                  <a:pt x="850" y="1146"/>
                  <a:pt x="854" y="1150"/>
                  <a:pt x="858" y="1150"/>
                </a:cubicBezTo>
                <a:cubicBezTo>
                  <a:pt x="863" y="1150"/>
                  <a:pt x="867" y="1146"/>
                  <a:pt x="867" y="1142"/>
                </a:cubicBezTo>
                <a:close/>
                <a:moveTo>
                  <a:pt x="893" y="1142"/>
                </a:moveTo>
                <a:cubicBezTo>
                  <a:pt x="893" y="1137"/>
                  <a:pt x="889" y="1133"/>
                  <a:pt x="884" y="1133"/>
                </a:cubicBezTo>
                <a:cubicBezTo>
                  <a:pt x="879" y="1133"/>
                  <a:pt x="876" y="1137"/>
                  <a:pt x="876" y="1142"/>
                </a:cubicBezTo>
                <a:cubicBezTo>
                  <a:pt x="876" y="1146"/>
                  <a:pt x="879" y="1150"/>
                  <a:pt x="884" y="1150"/>
                </a:cubicBezTo>
                <a:cubicBezTo>
                  <a:pt x="889" y="1150"/>
                  <a:pt x="893" y="1146"/>
                  <a:pt x="893" y="1142"/>
                </a:cubicBezTo>
                <a:close/>
                <a:moveTo>
                  <a:pt x="919" y="1142"/>
                </a:moveTo>
                <a:cubicBezTo>
                  <a:pt x="919" y="1137"/>
                  <a:pt x="915" y="1133"/>
                  <a:pt x="910" y="1133"/>
                </a:cubicBezTo>
                <a:cubicBezTo>
                  <a:pt x="905" y="1133"/>
                  <a:pt x="901" y="1137"/>
                  <a:pt x="901" y="1142"/>
                </a:cubicBezTo>
                <a:cubicBezTo>
                  <a:pt x="901" y="1146"/>
                  <a:pt x="905" y="1150"/>
                  <a:pt x="910" y="1150"/>
                </a:cubicBezTo>
                <a:cubicBezTo>
                  <a:pt x="915" y="1150"/>
                  <a:pt x="919" y="1146"/>
                  <a:pt x="919" y="1142"/>
                </a:cubicBezTo>
                <a:close/>
                <a:moveTo>
                  <a:pt x="944" y="1142"/>
                </a:moveTo>
                <a:cubicBezTo>
                  <a:pt x="944" y="1137"/>
                  <a:pt x="940" y="1133"/>
                  <a:pt x="936" y="1133"/>
                </a:cubicBezTo>
                <a:cubicBezTo>
                  <a:pt x="931" y="1133"/>
                  <a:pt x="927" y="1137"/>
                  <a:pt x="927" y="1142"/>
                </a:cubicBezTo>
                <a:cubicBezTo>
                  <a:pt x="927" y="1146"/>
                  <a:pt x="931" y="1150"/>
                  <a:pt x="936" y="1150"/>
                </a:cubicBezTo>
                <a:cubicBezTo>
                  <a:pt x="940" y="1150"/>
                  <a:pt x="944" y="1146"/>
                  <a:pt x="944" y="1142"/>
                </a:cubicBezTo>
                <a:close/>
                <a:moveTo>
                  <a:pt x="970" y="1142"/>
                </a:moveTo>
                <a:cubicBezTo>
                  <a:pt x="970" y="1137"/>
                  <a:pt x="966" y="1133"/>
                  <a:pt x="961" y="1133"/>
                </a:cubicBezTo>
                <a:cubicBezTo>
                  <a:pt x="957" y="1133"/>
                  <a:pt x="953" y="1137"/>
                  <a:pt x="953" y="1142"/>
                </a:cubicBezTo>
                <a:cubicBezTo>
                  <a:pt x="953" y="1146"/>
                  <a:pt x="957" y="1150"/>
                  <a:pt x="961" y="1150"/>
                </a:cubicBezTo>
                <a:cubicBezTo>
                  <a:pt x="966" y="1150"/>
                  <a:pt x="970" y="1146"/>
                  <a:pt x="970" y="1142"/>
                </a:cubicBezTo>
                <a:close/>
                <a:moveTo>
                  <a:pt x="996" y="1142"/>
                </a:moveTo>
                <a:cubicBezTo>
                  <a:pt x="996" y="1137"/>
                  <a:pt x="992" y="1133"/>
                  <a:pt x="987" y="1133"/>
                </a:cubicBezTo>
                <a:cubicBezTo>
                  <a:pt x="983" y="1133"/>
                  <a:pt x="979" y="1137"/>
                  <a:pt x="979" y="1142"/>
                </a:cubicBezTo>
                <a:cubicBezTo>
                  <a:pt x="979" y="1146"/>
                  <a:pt x="983" y="1150"/>
                  <a:pt x="987" y="1150"/>
                </a:cubicBezTo>
                <a:cubicBezTo>
                  <a:pt x="992" y="1150"/>
                  <a:pt x="996" y="1146"/>
                  <a:pt x="996" y="1142"/>
                </a:cubicBezTo>
                <a:close/>
                <a:moveTo>
                  <a:pt x="1382" y="1142"/>
                </a:moveTo>
                <a:cubicBezTo>
                  <a:pt x="1382" y="1137"/>
                  <a:pt x="1378" y="1133"/>
                  <a:pt x="1374" y="1133"/>
                </a:cubicBezTo>
                <a:cubicBezTo>
                  <a:pt x="1369" y="1133"/>
                  <a:pt x="1365" y="1137"/>
                  <a:pt x="1365" y="1142"/>
                </a:cubicBezTo>
                <a:cubicBezTo>
                  <a:pt x="1365" y="1146"/>
                  <a:pt x="1369" y="1150"/>
                  <a:pt x="1374" y="1150"/>
                </a:cubicBezTo>
                <a:cubicBezTo>
                  <a:pt x="1378" y="1150"/>
                  <a:pt x="1382" y="1146"/>
                  <a:pt x="1382" y="1142"/>
                </a:cubicBezTo>
                <a:close/>
                <a:moveTo>
                  <a:pt x="1408" y="1142"/>
                </a:moveTo>
                <a:cubicBezTo>
                  <a:pt x="1408" y="1137"/>
                  <a:pt x="1404" y="1133"/>
                  <a:pt x="1399" y="1133"/>
                </a:cubicBezTo>
                <a:cubicBezTo>
                  <a:pt x="1395" y="1133"/>
                  <a:pt x="1391" y="1137"/>
                  <a:pt x="1391" y="1142"/>
                </a:cubicBezTo>
                <a:cubicBezTo>
                  <a:pt x="1391" y="1146"/>
                  <a:pt x="1395" y="1150"/>
                  <a:pt x="1399" y="1150"/>
                </a:cubicBezTo>
                <a:cubicBezTo>
                  <a:pt x="1404" y="1150"/>
                  <a:pt x="1408" y="1146"/>
                  <a:pt x="1408" y="1142"/>
                </a:cubicBezTo>
                <a:close/>
                <a:moveTo>
                  <a:pt x="1434" y="1142"/>
                </a:moveTo>
                <a:cubicBezTo>
                  <a:pt x="1434" y="1137"/>
                  <a:pt x="1430" y="1133"/>
                  <a:pt x="1425" y="1133"/>
                </a:cubicBezTo>
                <a:cubicBezTo>
                  <a:pt x="1420" y="1133"/>
                  <a:pt x="1417" y="1137"/>
                  <a:pt x="1417" y="1142"/>
                </a:cubicBezTo>
                <a:cubicBezTo>
                  <a:pt x="1417" y="1146"/>
                  <a:pt x="1420" y="1150"/>
                  <a:pt x="1425" y="1150"/>
                </a:cubicBezTo>
                <a:cubicBezTo>
                  <a:pt x="1430" y="1150"/>
                  <a:pt x="1434" y="1146"/>
                  <a:pt x="1434" y="1142"/>
                </a:cubicBezTo>
                <a:close/>
                <a:moveTo>
                  <a:pt x="1459" y="1142"/>
                </a:moveTo>
                <a:cubicBezTo>
                  <a:pt x="1459" y="1137"/>
                  <a:pt x="1456" y="1133"/>
                  <a:pt x="1451" y="1133"/>
                </a:cubicBezTo>
                <a:cubicBezTo>
                  <a:pt x="1446" y="1133"/>
                  <a:pt x="1442" y="1137"/>
                  <a:pt x="1442" y="1142"/>
                </a:cubicBezTo>
                <a:cubicBezTo>
                  <a:pt x="1442" y="1146"/>
                  <a:pt x="1446" y="1150"/>
                  <a:pt x="1451" y="1150"/>
                </a:cubicBezTo>
                <a:cubicBezTo>
                  <a:pt x="1456" y="1150"/>
                  <a:pt x="1459" y="1146"/>
                  <a:pt x="1459" y="1142"/>
                </a:cubicBezTo>
                <a:close/>
                <a:moveTo>
                  <a:pt x="1485" y="1142"/>
                </a:moveTo>
                <a:cubicBezTo>
                  <a:pt x="1485" y="1137"/>
                  <a:pt x="1481" y="1133"/>
                  <a:pt x="1477" y="1133"/>
                </a:cubicBezTo>
                <a:cubicBezTo>
                  <a:pt x="1472" y="1133"/>
                  <a:pt x="1468" y="1137"/>
                  <a:pt x="1468" y="1142"/>
                </a:cubicBezTo>
                <a:cubicBezTo>
                  <a:pt x="1468" y="1146"/>
                  <a:pt x="1472" y="1150"/>
                  <a:pt x="1477" y="1150"/>
                </a:cubicBezTo>
                <a:cubicBezTo>
                  <a:pt x="1481" y="1150"/>
                  <a:pt x="1485" y="1146"/>
                  <a:pt x="1485" y="1142"/>
                </a:cubicBezTo>
                <a:close/>
                <a:moveTo>
                  <a:pt x="1511" y="1142"/>
                </a:moveTo>
                <a:cubicBezTo>
                  <a:pt x="1511" y="1137"/>
                  <a:pt x="1507" y="1133"/>
                  <a:pt x="1502" y="1133"/>
                </a:cubicBezTo>
                <a:cubicBezTo>
                  <a:pt x="1498" y="1133"/>
                  <a:pt x="1494" y="1137"/>
                  <a:pt x="1494" y="1142"/>
                </a:cubicBezTo>
                <a:cubicBezTo>
                  <a:pt x="1494" y="1146"/>
                  <a:pt x="1498" y="1150"/>
                  <a:pt x="1502" y="1150"/>
                </a:cubicBezTo>
                <a:cubicBezTo>
                  <a:pt x="1507" y="1150"/>
                  <a:pt x="1511" y="1146"/>
                  <a:pt x="1511" y="1142"/>
                </a:cubicBezTo>
                <a:close/>
                <a:moveTo>
                  <a:pt x="1537" y="1142"/>
                </a:moveTo>
                <a:cubicBezTo>
                  <a:pt x="1537" y="1137"/>
                  <a:pt x="1533" y="1133"/>
                  <a:pt x="1528" y="1133"/>
                </a:cubicBezTo>
                <a:cubicBezTo>
                  <a:pt x="1523" y="1133"/>
                  <a:pt x="1520" y="1137"/>
                  <a:pt x="1520" y="1142"/>
                </a:cubicBezTo>
                <a:cubicBezTo>
                  <a:pt x="1520" y="1146"/>
                  <a:pt x="1523" y="1150"/>
                  <a:pt x="1528" y="1150"/>
                </a:cubicBezTo>
                <a:cubicBezTo>
                  <a:pt x="1533" y="1150"/>
                  <a:pt x="1537" y="1146"/>
                  <a:pt x="1537" y="1142"/>
                </a:cubicBezTo>
                <a:close/>
                <a:moveTo>
                  <a:pt x="1563" y="1142"/>
                </a:moveTo>
                <a:cubicBezTo>
                  <a:pt x="1563" y="1137"/>
                  <a:pt x="1559" y="1133"/>
                  <a:pt x="1554" y="1133"/>
                </a:cubicBezTo>
                <a:cubicBezTo>
                  <a:pt x="1549" y="1133"/>
                  <a:pt x="1545" y="1137"/>
                  <a:pt x="1545" y="1142"/>
                </a:cubicBezTo>
                <a:cubicBezTo>
                  <a:pt x="1545" y="1146"/>
                  <a:pt x="1549" y="1150"/>
                  <a:pt x="1554" y="1150"/>
                </a:cubicBezTo>
                <a:cubicBezTo>
                  <a:pt x="1559" y="1150"/>
                  <a:pt x="1563" y="1146"/>
                  <a:pt x="1563" y="1142"/>
                </a:cubicBezTo>
                <a:close/>
                <a:moveTo>
                  <a:pt x="687" y="1167"/>
                </a:moveTo>
                <a:cubicBezTo>
                  <a:pt x="687" y="1163"/>
                  <a:pt x="683" y="1159"/>
                  <a:pt x="678" y="1159"/>
                </a:cubicBezTo>
                <a:cubicBezTo>
                  <a:pt x="673" y="1159"/>
                  <a:pt x="670" y="1163"/>
                  <a:pt x="670" y="1167"/>
                </a:cubicBezTo>
                <a:cubicBezTo>
                  <a:pt x="670" y="1172"/>
                  <a:pt x="673" y="1176"/>
                  <a:pt x="678" y="1176"/>
                </a:cubicBezTo>
                <a:cubicBezTo>
                  <a:pt x="683" y="1176"/>
                  <a:pt x="687" y="1172"/>
                  <a:pt x="687" y="1167"/>
                </a:cubicBezTo>
                <a:close/>
                <a:moveTo>
                  <a:pt x="712" y="1167"/>
                </a:moveTo>
                <a:cubicBezTo>
                  <a:pt x="712" y="1163"/>
                  <a:pt x="709" y="1159"/>
                  <a:pt x="704" y="1159"/>
                </a:cubicBezTo>
                <a:cubicBezTo>
                  <a:pt x="699" y="1159"/>
                  <a:pt x="695" y="1163"/>
                  <a:pt x="695" y="1167"/>
                </a:cubicBezTo>
                <a:cubicBezTo>
                  <a:pt x="695" y="1172"/>
                  <a:pt x="699" y="1176"/>
                  <a:pt x="704" y="1176"/>
                </a:cubicBezTo>
                <a:cubicBezTo>
                  <a:pt x="709" y="1176"/>
                  <a:pt x="712" y="1172"/>
                  <a:pt x="712" y="1167"/>
                </a:cubicBezTo>
                <a:close/>
                <a:moveTo>
                  <a:pt x="738" y="1167"/>
                </a:moveTo>
                <a:cubicBezTo>
                  <a:pt x="738" y="1163"/>
                  <a:pt x="734" y="1159"/>
                  <a:pt x="730" y="1159"/>
                </a:cubicBezTo>
                <a:cubicBezTo>
                  <a:pt x="725" y="1159"/>
                  <a:pt x="721" y="1163"/>
                  <a:pt x="721" y="1167"/>
                </a:cubicBezTo>
                <a:cubicBezTo>
                  <a:pt x="721" y="1172"/>
                  <a:pt x="725" y="1176"/>
                  <a:pt x="730" y="1176"/>
                </a:cubicBezTo>
                <a:cubicBezTo>
                  <a:pt x="734" y="1176"/>
                  <a:pt x="738" y="1172"/>
                  <a:pt x="738" y="1167"/>
                </a:cubicBezTo>
                <a:close/>
                <a:moveTo>
                  <a:pt x="764" y="1167"/>
                </a:moveTo>
                <a:cubicBezTo>
                  <a:pt x="764" y="1163"/>
                  <a:pt x="760" y="1159"/>
                  <a:pt x="755" y="1159"/>
                </a:cubicBezTo>
                <a:cubicBezTo>
                  <a:pt x="751" y="1159"/>
                  <a:pt x="747" y="1163"/>
                  <a:pt x="747" y="1167"/>
                </a:cubicBezTo>
                <a:cubicBezTo>
                  <a:pt x="747" y="1172"/>
                  <a:pt x="751" y="1176"/>
                  <a:pt x="755" y="1176"/>
                </a:cubicBezTo>
                <a:cubicBezTo>
                  <a:pt x="760" y="1176"/>
                  <a:pt x="764" y="1172"/>
                  <a:pt x="764" y="1167"/>
                </a:cubicBezTo>
                <a:close/>
                <a:moveTo>
                  <a:pt x="790" y="1167"/>
                </a:moveTo>
                <a:cubicBezTo>
                  <a:pt x="790" y="1163"/>
                  <a:pt x="786" y="1159"/>
                  <a:pt x="781" y="1159"/>
                </a:cubicBezTo>
                <a:cubicBezTo>
                  <a:pt x="776" y="1159"/>
                  <a:pt x="773" y="1163"/>
                  <a:pt x="773" y="1167"/>
                </a:cubicBezTo>
                <a:cubicBezTo>
                  <a:pt x="773" y="1172"/>
                  <a:pt x="776" y="1176"/>
                  <a:pt x="781" y="1176"/>
                </a:cubicBezTo>
                <a:cubicBezTo>
                  <a:pt x="786" y="1176"/>
                  <a:pt x="790" y="1172"/>
                  <a:pt x="790" y="1167"/>
                </a:cubicBezTo>
                <a:close/>
                <a:moveTo>
                  <a:pt x="816" y="1167"/>
                </a:moveTo>
                <a:cubicBezTo>
                  <a:pt x="816" y="1163"/>
                  <a:pt x="812" y="1159"/>
                  <a:pt x="807" y="1159"/>
                </a:cubicBezTo>
                <a:cubicBezTo>
                  <a:pt x="802" y="1159"/>
                  <a:pt x="798" y="1163"/>
                  <a:pt x="798" y="1167"/>
                </a:cubicBezTo>
                <a:cubicBezTo>
                  <a:pt x="798" y="1172"/>
                  <a:pt x="802" y="1176"/>
                  <a:pt x="807" y="1176"/>
                </a:cubicBezTo>
                <a:cubicBezTo>
                  <a:pt x="812" y="1176"/>
                  <a:pt x="816" y="1172"/>
                  <a:pt x="816" y="1167"/>
                </a:cubicBezTo>
                <a:close/>
                <a:moveTo>
                  <a:pt x="841" y="1167"/>
                </a:moveTo>
                <a:cubicBezTo>
                  <a:pt x="841" y="1163"/>
                  <a:pt x="837" y="1159"/>
                  <a:pt x="833" y="1159"/>
                </a:cubicBezTo>
                <a:cubicBezTo>
                  <a:pt x="828" y="1159"/>
                  <a:pt x="824" y="1163"/>
                  <a:pt x="824" y="1167"/>
                </a:cubicBezTo>
                <a:cubicBezTo>
                  <a:pt x="824" y="1172"/>
                  <a:pt x="828" y="1176"/>
                  <a:pt x="833" y="1176"/>
                </a:cubicBezTo>
                <a:cubicBezTo>
                  <a:pt x="837" y="1176"/>
                  <a:pt x="841" y="1172"/>
                  <a:pt x="841" y="1167"/>
                </a:cubicBezTo>
                <a:close/>
                <a:moveTo>
                  <a:pt x="867" y="1167"/>
                </a:moveTo>
                <a:cubicBezTo>
                  <a:pt x="867" y="1163"/>
                  <a:pt x="863" y="1159"/>
                  <a:pt x="858" y="1159"/>
                </a:cubicBezTo>
                <a:cubicBezTo>
                  <a:pt x="854" y="1159"/>
                  <a:pt x="850" y="1163"/>
                  <a:pt x="850" y="1167"/>
                </a:cubicBezTo>
                <a:cubicBezTo>
                  <a:pt x="850" y="1172"/>
                  <a:pt x="854" y="1176"/>
                  <a:pt x="858" y="1176"/>
                </a:cubicBezTo>
                <a:cubicBezTo>
                  <a:pt x="863" y="1176"/>
                  <a:pt x="867" y="1172"/>
                  <a:pt x="867" y="1167"/>
                </a:cubicBezTo>
                <a:close/>
                <a:moveTo>
                  <a:pt x="893" y="1167"/>
                </a:moveTo>
                <a:cubicBezTo>
                  <a:pt x="893" y="1163"/>
                  <a:pt x="889" y="1159"/>
                  <a:pt x="884" y="1159"/>
                </a:cubicBezTo>
                <a:cubicBezTo>
                  <a:pt x="879" y="1159"/>
                  <a:pt x="876" y="1163"/>
                  <a:pt x="876" y="1167"/>
                </a:cubicBezTo>
                <a:cubicBezTo>
                  <a:pt x="876" y="1172"/>
                  <a:pt x="879" y="1176"/>
                  <a:pt x="884" y="1176"/>
                </a:cubicBezTo>
                <a:cubicBezTo>
                  <a:pt x="889" y="1176"/>
                  <a:pt x="893" y="1172"/>
                  <a:pt x="893" y="1167"/>
                </a:cubicBezTo>
                <a:close/>
                <a:moveTo>
                  <a:pt x="919" y="1167"/>
                </a:moveTo>
                <a:cubicBezTo>
                  <a:pt x="919" y="1163"/>
                  <a:pt x="915" y="1159"/>
                  <a:pt x="910" y="1159"/>
                </a:cubicBezTo>
                <a:cubicBezTo>
                  <a:pt x="905" y="1159"/>
                  <a:pt x="901" y="1163"/>
                  <a:pt x="901" y="1167"/>
                </a:cubicBezTo>
                <a:cubicBezTo>
                  <a:pt x="901" y="1172"/>
                  <a:pt x="905" y="1176"/>
                  <a:pt x="910" y="1176"/>
                </a:cubicBezTo>
                <a:cubicBezTo>
                  <a:pt x="915" y="1176"/>
                  <a:pt x="919" y="1172"/>
                  <a:pt x="919" y="1167"/>
                </a:cubicBezTo>
                <a:close/>
                <a:moveTo>
                  <a:pt x="944" y="1167"/>
                </a:moveTo>
                <a:cubicBezTo>
                  <a:pt x="944" y="1163"/>
                  <a:pt x="940" y="1159"/>
                  <a:pt x="936" y="1159"/>
                </a:cubicBezTo>
                <a:cubicBezTo>
                  <a:pt x="931" y="1159"/>
                  <a:pt x="927" y="1163"/>
                  <a:pt x="927" y="1167"/>
                </a:cubicBezTo>
                <a:cubicBezTo>
                  <a:pt x="927" y="1172"/>
                  <a:pt x="931" y="1176"/>
                  <a:pt x="936" y="1176"/>
                </a:cubicBezTo>
                <a:cubicBezTo>
                  <a:pt x="940" y="1176"/>
                  <a:pt x="944" y="1172"/>
                  <a:pt x="944" y="1167"/>
                </a:cubicBezTo>
                <a:close/>
                <a:moveTo>
                  <a:pt x="970" y="1167"/>
                </a:moveTo>
                <a:cubicBezTo>
                  <a:pt x="970" y="1163"/>
                  <a:pt x="966" y="1159"/>
                  <a:pt x="961" y="1159"/>
                </a:cubicBezTo>
                <a:cubicBezTo>
                  <a:pt x="957" y="1159"/>
                  <a:pt x="953" y="1163"/>
                  <a:pt x="953" y="1167"/>
                </a:cubicBezTo>
                <a:cubicBezTo>
                  <a:pt x="953" y="1172"/>
                  <a:pt x="957" y="1176"/>
                  <a:pt x="961" y="1176"/>
                </a:cubicBezTo>
                <a:cubicBezTo>
                  <a:pt x="966" y="1176"/>
                  <a:pt x="970" y="1172"/>
                  <a:pt x="970" y="1167"/>
                </a:cubicBezTo>
                <a:close/>
                <a:moveTo>
                  <a:pt x="1382" y="1167"/>
                </a:moveTo>
                <a:cubicBezTo>
                  <a:pt x="1382" y="1163"/>
                  <a:pt x="1378" y="1159"/>
                  <a:pt x="1374" y="1159"/>
                </a:cubicBezTo>
                <a:cubicBezTo>
                  <a:pt x="1369" y="1159"/>
                  <a:pt x="1365" y="1163"/>
                  <a:pt x="1365" y="1167"/>
                </a:cubicBezTo>
                <a:cubicBezTo>
                  <a:pt x="1365" y="1172"/>
                  <a:pt x="1369" y="1176"/>
                  <a:pt x="1374" y="1176"/>
                </a:cubicBezTo>
                <a:cubicBezTo>
                  <a:pt x="1378" y="1176"/>
                  <a:pt x="1382" y="1172"/>
                  <a:pt x="1382" y="1167"/>
                </a:cubicBezTo>
                <a:close/>
                <a:moveTo>
                  <a:pt x="1408" y="1167"/>
                </a:moveTo>
                <a:cubicBezTo>
                  <a:pt x="1408" y="1163"/>
                  <a:pt x="1404" y="1159"/>
                  <a:pt x="1399" y="1159"/>
                </a:cubicBezTo>
                <a:cubicBezTo>
                  <a:pt x="1395" y="1159"/>
                  <a:pt x="1391" y="1163"/>
                  <a:pt x="1391" y="1167"/>
                </a:cubicBezTo>
                <a:cubicBezTo>
                  <a:pt x="1391" y="1172"/>
                  <a:pt x="1395" y="1176"/>
                  <a:pt x="1399" y="1176"/>
                </a:cubicBezTo>
                <a:cubicBezTo>
                  <a:pt x="1404" y="1176"/>
                  <a:pt x="1408" y="1172"/>
                  <a:pt x="1408" y="1167"/>
                </a:cubicBezTo>
                <a:close/>
                <a:moveTo>
                  <a:pt x="1434" y="1167"/>
                </a:moveTo>
                <a:cubicBezTo>
                  <a:pt x="1434" y="1163"/>
                  <a:pt x="1430" y="1159"/>
                  <a:pt x="1425" y="1159"/>
                </a:cubicBezTo>
                <a:cubicBezTo>
                  <a:pt x="1420" y="1159"/>
                  <a:pt x="1417" y="1163"/>
                  <a:pt x="1417" y="1167"/>
                </a:cubicBezTo>
                <a:cubicBezTo>
                  <a:pt x="1417" y="1172"/>
                  <a:pt x="1420" y="1176"/>
                  <a:pt x="1425" y="1176"/>
                </a:cubicBezTo>
                <a:cubicBezTo>
                  <a:pt x="1430" y="1176"/>
                  <a:pt x="1434" y="1172"/>
                  <a:pt x="1434" y="1167"/>
                </a:cubicBezTo>
                <a:close/>
                <a:moveTo>
                  <a:pt x="1459" y="1167"/>
                </a:moveTo>
                <a:cubicBezTo>
                  <a:pt x="1459" y="1163"/>
                  <a:pt x="1456" y="1159"/>
                  <a:pt x="1451" y="1159"/>
                </a:cubicBezTo>
                <a:cubicBezTo>
                  <a:pt x="1446" y="1159"/>
                  <a:pt x="1442" y="1163"/>
                  <a:pt x="1442" y="1167"/>
                </a:cubicBezTo>
                <a:cubicBezTo>
                  <a:pt x="1442" y="1172"/>
                  <a:pt x="1446" y="1176"/>
                  <a:pt x="1451" y="1176"/>
                </a:cubicBezTo>
                <a:cubicBezTo>
                  <a:pt x="1456" y="1176"/>
                  <a:pt x="1459" y="1172"/>
                  <a:pt x="1459" y="1167"/>
                </a:cubicBezTo>
                <a:close/>
                <a:moveTo>
                  <a:pt x="1485" y="1167"/>
                </a:moveTo>
                <a:cubicBezTo>
                  <a:pt x="1485" y="1163"/>
                  <a:pt x="1481" y="1159"/>
                  <a:pt x="1477" y="1159"/>
                </a:cubicBezTo>
                <a:cubicBezTo>
                  <a:pt x="1472" y="1159"/>
                  <a:pt x="1468" y="1163"/>
                  <a:pt x="1468" y="1167"/>
                </a:cubicBezTo>
                <a:cubicBezTo>
                  <a:pt x="1468" y="1172"/>
                  <a:pt x="1472" y="1176"/>
                  <a:pt x="1477" y="1176"/>
                </a:cubicBezTo>
                <a:cubicBezTo>
                  <a:pt x="1481" y="1176"/>
                  <a:pt x="1485" y="1172"/>
                  <a:pt x="1485" y="1167"/>
                </a:cubicBezTo>
                <a:close/>
                <a:moveTo>
                  <a:pt x="1511" y="1167"/>
                </a:moveTo>
                <a:cubicBezTo>
                  <a:pt x="1511" y="1163"/>
                  <a:pt x="1507" y="1159"/>
                  <a:pt x="1502" y="1159"/>
                </a:cubicBezTo>
                <a:cubicBezTo>
                  <a:pt x="1498" y="1159"/>
                  <a:pt x="1494" y="1163"/>
                  <a:pt x="1494" y="1167"/>
                </a:cubicBezTo>
                <a:cubicBezTo>
                  <a:pt x="1494" y="1172"/>
                  <a:pt x="1498" y="1176"/>
                  <a:pt x="1502" y="1176"/>
                </a:cubicBezTo>
                <a:cubicBezTo>
                  <a:pt x="1507" y="1176"/>
                  <a:pt x="1511" y="1172"/>
                  <a:pt x="1511" y="1167"/>
                </a:cubicBezTo>
                <a:close/>
                <a:moveTo>
                  <a:pt x="1537" y="1167"/>
                </a:moveTo>
                <a:cubicBezTo>
                  <a:pt x="1537" y="1163"/>
                  <a:pt x="1533" y="1159"/>
                  <a:pt x="1528" y="1159"/>
                </a:cubicBezTo>
                <a:cubicBezTo>
                  <a:pt x="1523" y="1159"/>
                  <a:pt x="1520" y="1163"/>
                  <a:pt x="1520" y="1167"/>
                </a:cubicBezTo>
                <a:cubicBezTo>
                  <a:pt x="1520" y="1172"/>
                  <a:pt x="1523" y="1176"/>
                  <a:pt x="1528" y="1176"/>
                </a:cubicBezTo>
                <a:cubicBezTo>
                  <a:pt x="1533" y="1176"/>
                  <a:pt x="1537" y="1172"/>
                  <a:pt x="1537" y="1167"/>
                </a:cubicBezTo>
                <a:close/>
                <a:moveTo>
                  <a:pt x="1563" y="1167"/>
                </a:moveTo>
                <a:cubicBezTo>
                  <a:pt x="1563" y="1163"/>
                  <a:pt x="1559" y="1159"/>
                  <a:pt x="1554" y="1159"/>
                </a:cubicBezTo>
                <a:cubicBezTo>
                  <a:pt x="1549" y="1159"/>
                  <a:pt x="1545" y="1163"/>
                  <a:pt x="1545" y="1167"/>
                </a:cubicBezTo>
                <a:cubicBezTo>
                  <a:pt x="1545" y="1172"/>
                  <a:pt x="1549" y="1176"/>
                  <a:pt x="1554" y="1176"/>
                </a:cubicBezTo>
                <a:cubicBezTo>
                  <a:pt x="1559" y="1176"/>
                  <a:pt x="1563" y="1172"/>
                  <a:pt x="1563" y="1167"/>
                </a:cubicBezTo>
                <a:close/>
                <a:moveTo>
                  <a:pt x="1640" y="1167"/>
                </a:moveTo>
                <a:cubicBezTo>
                  <a:pt x="1640" y="1163"/>
                  <a:pt x="1636" y="1159"/>
                  <a:pt x="1631" y="1159"/>
                </a:cubicBezTo>
                <a:cubicBezTo>
                  <a:pt x="1626" y="1159"/>
                  <a:pt x="1623" y="1163"/>
                  <a:pt x="1623" y="1167"/>
                </a:cubicBezTo>
                <a:cubicBezTo>
                  <a:pt x="1623" y="1172"/>
                  <a:pt x="1626" y="1176"/>
                  <a:pt x="1631" y="1176"/>
                </a:cubicBezTo>
                <a:cubicBezTo>
                  <a:pt x="1636" y="1176"/>
                  <a:pt x="1640" y="1172"/>
                  <a:pt x="1640" y="1167"/>
                </a:cubicBezTo>
                <a:close/>
                <a:moveTo>
                  <a:pt x="2284" y="1167"/>
                </a:moveTo>
                <a:cubicBezTo>
                  <a:pt x="2284" y="1163"/>
                  <a:pt x="2280" y="1159"/>
                  <a:pt x="2275" y="1159"/>
                </a:cubicBezTo>
                <a:cubicBezTo>
                  <a:pt x="2270" y="1159"/>
                  <a:pt x="2267" y="1163"/>
                  <a:pt x="2267" y="1167"/>
                </a:cubicBezTo>
                <a:cubicBezTo>
                  <a:pt x="2267" y="1172"/>
                  <a:pt x="2270" y="1176"/>
                  <a:pt x="2275" y="1176"/>
                </a:cubicBezTo>
                <a:cubicBezTo>
                  <a:pt x="2280" y="1176"/>
                  <a:pt x="2284" y="1172"/>
                  <a:pt x="2284" y="1167"/>
                </a:cubicBezTo>
                <a:close/>
                <a:moveTo>
                  <a:pt x="2310" y="1167"/>
                </a:moveTo>
                <a:cubicBezTo>
                  <a:pt x="2310" y="1163"/>
                  <a:pt x="2306" y="1159"/>
                  <a:pt x="2301" y="1159"/>
                </a:cubicBezTo>
                <a:cubicBezTo>
                  <a:pt x="2296" y="1159"/>
                  <a:pt x="2292" y="1163"/>
                  <a:pt x="2292" y="1167"/>
                </a:cubicBezTo>
                <a:cubicBezTo>
                  <a:pt x="2292" y="1172"/>
                  <a:pt x="2296" y="1176"/>
                  <a:pt x="2301" y="1176"/>
                </a:cubicBezTo>
                <a:cubicBezTo>
                  <a:pt x="2306" y="1176"/>
                  <a:pt x="2310" y="1172"/>
                  <a:pt x="2310" y="1167"/>
                </a:cubicBezTo>
                <a:close/>
                <a:moveTo>
                  <a:pt x="2361" y="1167"/>
                </a:moveTo>
                <a:cubicBezTo>
                  <a:pt x="2361" y="1163"/>
                  <a:pt x="2357" y="1159"/>
                  <a:pt x="2352" y="1159"/>
                </a:cubicBezTo>
                <a:cubicBezTo>
                  <a:pt x="2348" y="1159"/>
                  <a:pt x="2344" y="1163"/>
                  <a:pt x="2344" y="1167"/>
                </a:cubicBezTo>
                <a:cubicBezTo>
                  <a:pt x="2344" y="1172"/>
                  <a:pt x="2348" y="1176"/>
                  <a:pt x="2352" y="1176"/>
                </a:cubicBezTo>
                <a:cubicBezTo>
                  <a:pt x="2357" y="1176"/>
                  <a:pt x="2361" y="1172"/>
                  <a:pt x="2361" y="1167"/>
                </a:cubicBezTo>
                <a:close/>
                <a:moveTo>
                  <a:pt x="2387" y="1167"/>
                </a:moveTo>
                <a:cubicBezTo>
                  <a:pt x="2387" y="1163"/>
                  <a:pt x="2383" y="1159"/>
                  <a:pt x="2378" y="1159"/>
                </a:cubicBezTo>
                <a:cubicBezTo>
                  <a:pt x="2373" y="1159"/>
                  <a:pt x="2370" y="1163"/>
                  <a:pt x="2370" y="1167"/>
                </a:cubicBezTo>
                <a:cubicBezTo>
                  <a:pt x="2370" y="1172"/>
                  <a:pt x="2373" y="1176"/>
                  <a:pt x="2378" y="1176"/>
                </a:cubicBezTo>
                <a:cubicBezTo>
                  <a:pt x="2383" y="1176"/>
                  <a:pt x="2387" y="1172"/>
                  <a:pt x="2387" y="1167"/>
                </a:cubicBezTo>
                <a:close/>
                <a:moveTo>
                  <a:pt x="738" y="1193"/>
                </a:moveTo>
                <a:cubicBezTo>
                  <a:pt x="738" y="1188"/>
                  <a:pt x="734" y="1185"/>
                  <a:pt x="730" y="1185"/>
                </a:cubicBezTo>
                <a:cubicBezTo>
                  <a:pt x="725" y="1185"/>
                  <a:pt x="721" y="1188"/>
                  <a:pt x="721" y="1193"/>
                </a:cubicBezTo>
                <a:cubicBezTo>
                  <a:pt x="721" y="1198"/>
                  <a:pt x="725" y="1202"/>
                  <a:pt x="730" y="1202"/>
                </a:cubicBezTo>
                <a:cubicBezTo>
                  <a:pt x="734" y="1202"/>
                  <a:pt x="738" y="1198"/>
                  <a:pt x="738" y="1193"/>
                </a:cubicBezTo>
                <a:close/>
                <a:moveTo>
                  <a:pt x="764" y="1193"/>
                </a:moveTo>
                <a:cubicBezTo>
                  <a:pt x="764" y="1188"/>
                  <a:pt x="760" y="1185"/>
                  <a:pt x="755" y="1185"/>
                </a:cubicBezTo>
                <a:cubicBezTo>
                  <a:pt x="751" y="1185"/>
                  <a:pt x="747" y="1188"/>
                  <a:pt x="747" y="1193"/>
                </a:cubicBezTo>
                <a:cubicBezTo>
                  <a:pt x="747" y="1198"/>
                  <a:pt x="751" y="1202"/>
                  <a:pt x="755" y="1202"/>
                </a:cubicBezTo>
                <a:cubicBezTo>
                  <a:pt x="760" y="1202"/>
                  <a:pt x="764" y="1198"/>
                  <a:pt x="764" y="1193"/>
                </a:cubicBezTo>
                <a:close/>
                <a:moveTo>
                  <a:pt x="790" y="1193"/>
                </a:moveTo>
                <a:cubicBezTo>
                  <a:pt x="790" y="1188"/>
                  <a:pt x="786" y="1185"/>
                  <a:pt x="781" y="1185"/>
                </a:cubicBezTo>
                <a:cubicBezTo>
                  <a:pt x="776" y="1185"/>
                  <a:pt x="773" y="1188"/>
                  <a:pt x="773" y="1193"/>
                </a:cubicBezTo>
                <a:cubicBezTo>
                  <a:pt x="773" y="1198"/>
                  <a:pt x="776" y="1202"/>
                  <a:pt x="781" y="1202"/>
                </a:cubicBezTo>
                <a:cubicBezTo>
                  <a:pt x="786" y="1202"/>
                  <a:pt x="790" y="1198"/>
                  <a:pt x="790" y="1193"/>
                </a:cubicBezTo>
                <a:close/>
                <a:moveTo>
                  <a:pt x="816" y="1193"/>
                </a:moveTo>
                <a:cubicBezTo>
                  <a:pt x="816" y="1188"/>
                  <a:pt x="812" y="1185"/>
                  <a:pt x="807" y="1185"/>
                </a:cubicBezTo>
                <a:cubicBezTo>
                  <a:pt x="802" y="1185"/>
                  <a:pt x="798" y="1188"/>
                  <a:pt x="798" y="1193"/>
                </a:cubicBezTo>
                <a:cubicBezTo>
                  <a:pt x="798" y="1198"/>
                  <a:pt x="802" y="1202"/>
                  <a:pt x="807" y="1202"/>
                </a:cubicBezTo>
                <a:cubicBezTo>
                  <a:pt x="812" y="1202"/>
                  <a:pt x="816" y="1198"/>
                  <a:pt x="816" y="1193"/>
                </a:cubicBezTo>
                <a:close/>
                <a:moveTo>
                  <a:pt x="841" y="1193"/>
                </a:moveTo>
                <a:cubicBezTo>
                  <a:pt x="841" y="1188"/>
                  <a:pt x="837" y="1185"/>
                  <a:pt x="833" y="1185"/>
                </a:cubicBezTo>
                <a:cubicBezTo>
                  <a:pt x="828" y="1185"/>
                  <a:pt x="824" y="1188"/>
                  <a:pt x="824" y="1193"/>
                </a:cubicBezTo>
                <a:cubicBezTo>
                  <a:pt x="824" y="1198"/>
                  <a:pt x="828" y="1202"/>
                  <a:pt x="833" y="1202"/>
                </a:cubicBezTo>
                <a:cubicBezTo>
                  <a:pt x="837" y="1202"/>
                  <a:pt x="841" y="1198"/>
                  <a:pt x="841" y="1193"/>
                </a:cubicBezTo>
                <a:close/>
                <a:moveTo>
                  <a:pt x="867" y="1193"/>
                </a:moveTo>
                <a:cubicBezTo>
                  <a:pt x="867" y="1188"/>
                  <a:pt x="863" y="1185"/>
                  <a:pt x="858" y="1185"/>
                </a:cubicBezTo>
                <a:cubicBezTo>
                  <a:pt x="854" y="1185"/>
                  <a:pt x="850" y="1188"/>
                  <a:pt x="850" y="1193"/>
                </a:cubicBezTo>
                <a:cubicBezTo>
                  <a:pt x="850" y="1198"/>
                  <a:pt x="854" y="1202"/>
                  <a:pt x="858" y="1202"/>
                </a:cubicBezTo>
                <a:cubicBezTo>
                  <a:pt x="863" y="1202"/>
                  <a:pt x="867" y="1198"/>
                  <a:pt x="867" y="1193"/>
                </a:cubicBezTo>
                <a:close/>
                <a:moveTo>
                  <a:pt x="893" y="1193"/>
                </a:moveTo>
                <a:cubicBezTo>
                  <a:pt x="893" y="1188"/>
                  <a:pt x="889" y="1185"/>
                  <a:pt x="884" y="1185"/>
                </a:cubicBezTo>
                <a:cubicBezTo>
                  <a:pt x="879" y="1185"/>
                  <a:pt x="876" y="1188"/>
                  <a:pt x="876" y="1193"/>
                </a:cubicBezTo>
                <a:cubicBezTo>
                  <a:pt x="876" y="1198"/>
                  <a:pt x="879" y="1202"/>
                  <a:pt x="884" y="1202"/>
                </a:cubicBezTo>
                <a:cubicBezTo>
                  <a:pt x="889" y="1202"/>
                  <a:pt x="893" y="1198"/>
                  <a:pt x="893" y="1193"/>
                </a:cubicBezTo>
                <a:close/>
                <a:moveTo>
                  <a:pt x="919" y="1193"/>
                </a:moveTo>
                <a:cubicBezTo>
                  <a:pt x="919" y="1188"/>
                  <a:pt x="915" y="1185"/>
                  <a:pt x="910" y="1185"/>
                </a:cubicBezTo>
                <a:cubicBezTo>
                  <a:pt x="905" y="1185"/>
                  <a:pt x="901" y="1188"/>
                  <a:pt x="901" y="1193"/>
                </a:cubicBezTo>
                <a:cubicBezTo>
                  <a:pt x="901" y="1198"/>
                  <a:pt x="905" y="1202"/>
                  <a:pt x="910" y="1202"/>
                </a:cubicBezTo>
                <a:cubicBezTo>
                  <a:pt x="915" y="1202"/>
                  <a:pt x="919" y="1198"/>
                  <a:pt x="919" y="1193"/>
                </a:cubicBezTo>
                <a:close/>
                <a:moveTo>
                  <a:pt x="944" y="1193"/>
                </a:moveTo>
                <a:cubicBezTo>
                  <a:pt x="944" y="1188"/>
                  <a:pt x="940" y="1185"/>
                  <a:pt x="936" y="1185"/>
                </a:cubicBezTo>
                <a:cubicBezTo>
                  <a:pt x="931" y="1185"/>
                  <a:pt x="927" y="1188"/>
                  <a:pt x="927" y="1193"/>
                </a:cubicBezTo>
                <a:cubicBezTo>
                  <a:pt x="927" y="1198"/>
                  <a:pt x="931" y="1202"/>
                  <a:pt x="936" y="1202"/>
                </a:cubicBezTo>
                <a:cubicBezTo>
                  <a:pt x="940" y="1202"/>
                  <a:pt x="944" y="1198"/>
                  <a:pt x="944" y="1193"/>
                </a:cubicBezTo>
                <a:close/>
                <a:moveTo>
                  <a:pt x="970" y="1193"/>
                </a:moveTo>
                <a:cubicBezTo>
                  <a:pt x="970" y="1188"/>
                  <a:pt x="966" y="1185"/>
                  <a:pt x="961" y="1185"/>
                </a:cubicBezTo>
                <a:cubicBezTo>
                  <a:pt x="957" y="1185"/>
                  <a:pt x="953" y="1188"/>
                  <a:pt x="953" y="1193"/>
                </a:cubicBezTo>
                <a:cubicBezTo>
                  <a:pt x="953" y="1198"/>
                  <a:pt x="957" y="1202"/>
                  <a:pt x="961" y="1202"/>
                </a:cubicBezTo>
                <a:cubicBezTo>
                  <a:pt x="966" y="1202"/>
                  <a:pt x="970" y="1198"/>
                  <a:pt x="970" y="1193"/>
                </a:cubicBezTo>
                <a:close/>
                <a:moveTo>
                  <a:pt x="1382" y="1193"/>
                </a:moveTo>
                <a:cubicBezTo>
                  <a:pt x="1382" y="1188"/>
                  <a:pt x="1378" y="1185"/>
                  <a:pt x="1374" y="1185"/>
                </a:cubicBezTo>
                <a:cubicBezTo>
                  <a:pt x="1369" y="1185"/>
                  <a:pt x="1365" y="1188"/>
                  <a:pt x="1365" y="1193"/>
                </a:cubicBezTo>
                <a:cubicBezTo>
                  <a:pt x="1365" y="1198"/>
                  <a:pt x="1369" y="1202"/>
                  <a:pt x="1374" y="1202"/>
                </a:cubicBezTo>
                <a:cubicBezTo>
                  <a:pt x="1378" y="1202"/>
                  <a:pt x="1382" y="1198"/>
                  <a:pt x="1382" y="1193"/>
                </a:cubicBezTo>
                <a:close/>
                <a:moveTo>
                  <a:pt x="1408" y="1193"/>
                </a:moveTo>
                <a:cubicBezTo>
                  <a:pt x="1408" y="1188"/>
                  <a:pt x="1404" y="1185"/>
                  <a:pt x="1399" y="1185"/>
                </a:cubicBezTo>
                <a:cubicBezTo>
                  <a:pt x="1395" y="1185"/>
                  <a:pt x="1391" y="1188"/>
                  <a:pt x="1391" y="1193"/>
                </a:cubicBezTo>
                <a:cubicBezTo>
                  <a:pt x="1391" y="1198"/>
                  <a:pt x="1395" y="1202"/>
                  <a:pt x="1399" y="1202"/>
                </a:cubicBezTo>
                <a:cubicBezTo>
                  <a:pt x="1404" y="1202"/>
                  <a:pt x="1408" y="1198"/>
                  <a:pt x="1408" y="1193"/>
                </a:cubicBezTo>
                <a:close/>
                <a:moveTo>
                  <a:pt x="1434" y="1193"/>
                </a:moveTo>
                <a:cubicBezTo>
                  <a:pt x="1434" y="1188"/>
                  <a:pt x="1430" y="1185"/>
                  <a:pt x="1425" y="1185"/>
                </a:cubicBezTo>
                <a:cubicBezTo>
                  <a:pt x="1420" y="1185"/>
                  <a:pt x="1417" y="1188"/>
                  <a:pt x="1417" y="1193"/>
                </a:cubicBezTo>
                <a:cubicBezTo>
                  <a:pt x="1417" y="1198"/>
                  <a:pt x="1420" y="1202"/>
                  <a:pt x="1425" y="1202"/>
                </a:cubicBezTo>
                <a:cubicBezTo>
                  <a:pt x="1430" y="1202"/>
                  <a:pt x="1434" y="1198"/>
                  <a:pt x="1434" y="1193"/>
                </a:cubicBezTo>
                <a:close/>
                <a:moveTo>
                  <a:pt x="1459" y="1193"/>
                </a:moveTo>
                <a:cubicBezTo>
                  <a:pt x="1459" y="1188"/>
                  <a:pt x="1456" y="1185"/>
                  <a:pt x="1451" y="1185"/>
                </a:cubicBezTo>
                <a:cubicBezTo>
                  <a:pt x="1446" y="1185"/>
                  <a:pt x="1442" y="1188"/>
                  <a:pt x="1442" y="1193"/>
                </a:cubicBezTo>
                <a:cubicBezTo>
                  <a:pt x="1442" y="1198"/>
                  <a:pt x="1446" y="1202"/>
                  <a:pt x="1451" y="1202"/>
                </a:cubicBezTo>
                <a:cubicBezTo>
                  <a:pt x="1456" y="1202"/>
                  <a:pt x="1459" y="1198"/>
                  <a:pt x="1459" y="1193"/>
                </a:cubicBezTo>
                <a:close/>
                <a:moveTo>
                  <a:pt x="1485" y="1193"/>
                </a:moveTo>
                <a:cubicBezTo>
                  <a:pt x="1485" y="1188"/>
                  <a:pt x="1481" y="1185"/>
                  <a:pt x="1477" y="1185"/>
                </a:cubicBezTo>
                <a:cubicBezTo>
                  <a:pt x="1472" y="1185"/>
                  <a:pt x="1468" y="1188"/>
                  <a:pt x="1468" y="1193"/>
                </a:cubicBezTo>
                <a:cubicBezTo>
                  <a:pt x="1468" y="1198"/>
                  <a:pt x="1472" y="1202"/>
                  <a:pt x="1477" y="1202"/>
                </a:cubicBezTo>
                <a:cubicBezTo>
                  <a:pt x="1481" y="1202"/>
                  <a:pt x="1485" y="1198"/>
                  <a:pt x="1485" y="1193"/>
                </a:cubicBezTo>
                <a:close/>
                <a:moveTo>
                  <a:pt x="1511" y="1193"/>
                </a:moveTo>
                <a:cubicBezTo>
                  <a:pt x="1511" y="1188"/>
                  <a:pt x="1507" y="1185"/>
                  <a:pt x="1502" y="1185"/>
                </a:cubicBezTo>
                <a:cubicBezTo>
                  <a:pt x="1498" y="1185"/>
                  <a:pt x="1494" y="1188"/>
                  <a:pt x="1494" y="1193"/>
                </a:cubicBezTo>
                <a:cubicBezTo>
                  <a:pt x="1494" y="1198"/>
                  <a:pt x="1498" y="1202"/>
                  <a:pt x="1502" y="1202"/>
                </a:cubicBezTo>
                <a:cubicBezTo>
                  <a:pt x="1507" y="1202"/>
                  <a:pt x="1511" y="1198"/>
                  <a:pt x="1511" y="1193"/>
                </a:cubicBezTo>
                <a:close/>
                <a:moveTo>
                  <a:pt x="1537" y="1193"/>
                </a:moveTo>
                <a:cubicBezTo>
                  <a:pt x="1537" y="1188"/>
                  <a:pt x="1533" y="1185"/>
                  <a:pt x="1528" y="1185"/>
                </a:cubicBezTo>
                <a:cubicBezTo>
                  <a:pt x="1523" y="1185"/>
                  <a:pt x="1520" y="1188"/>
                  <a:pt x="1520" y="1193"/>
                </a:cubicBezTo>
                <a:cubicBezTo>
                  <a:pt x="1520" y="1198"/>
                  <a:pt x="1523" y="1202"/>
                  <a:pt x="1528" y="1202"/>
                </a:cubicBezTo>
                <a:cubicBezTo>
                  <a:pt x="1533" y="1202"/>
                  <a:pt x="1537" y="1198"/>
                  <a:pt x="1537" y="1193"/>
                </a:cubicBezTo>
                <a:close/>
                <a:moveTo>
                  <a:pt x="1614" y="1193"/>
                </a:moveTo>
                <a:cubicBezTo>
                  <a:pt x="1614" y="1188"/>
                  <a:pt x="1610" y="1185"/>
                  <a:pt x="1605" y="1185"/>
                </a:cubicBezTo>
                <a:cubicBezTo>
                  <a:pt x="1601" y="1185"/>
                  <a:pt x="1597" y="1188"/>
                  <a:pt x="1597" y="1193"/>
                </a:cubicBezTo>
                <a:cubicBezTo>
                  <a:pt x="1597" y="1198"/>
                  <a:pt x="1601" y="1202"/>
                  <a:pt x="1605" y="1202"/>
                </a:cubicBezTo>
                <a:cubicBezTo>
                  <a:pt x="1610" y="1202"/>
                  <a:pt x="1614" y="1198"/>
                  <a:pt x="1614" y="1193"/>
                </a:cubicBezTo>
                <a:close/>
                <a:moveTo>
                  <a:pt x="1640" y="1193"/>
                </a:moveTo>
                <a:cubicBezTo>
                  <a:pt x="1640" y="1188"/>
                  <a:pt x="1636" y="1185"/>
                  <a:pt x="1631" y="1185"/>
                </a:cubicBezTo>
                <a:cubicBezTo>
                  <a:pt x="1626" y="1185"/>
                  <a:pt x="1623" y="1188"/>
                  <a:pt x="1623" y="1193"/>
                </a:cubicBezTo>
                <a:cubicBezTo>
                  <a:pt x="1623" y="1198"/>
                  <a:pt x="1626" y="1202"/>
                  <a:pt x="1631" y="1202"/>
                </a:cubicBezTo>
                <a:cubicBezTo>
                  <a:pt x="1636" y="1202"/>
                  <a:pt x="1640" y="1198"/>
                  <a:pt x="1640" y="1193"/>
                </a:cubicBezTo>
                <a:close/>
                <a:moveTo>
                  <a:pt x="1666" y="1193"/>
                </a:moveTo>
                <a:cubicBezTo>
                  <a:pt x="1666" y="1188"/>
                  <a:pt x="1662" y="1185"/>
                  <a:pt x="1657" y="1185"/>
                </a:cubicBezTo>
                <a:cubicBezTo>
                  <a:pt x="1652" y="1185"/>
                  <a:pt x="1648" y="1188"/>
                  <a:pt x="1648" y="1193"/>
                </a:cubicBezTo>
                <a:cubicBezTo>
                  <a:pt x="1648" y="1198"/>
                  <a:pt x="1652" y="1202"/>
                  <a:pt x="1657" y="1202"/>
                </a:cubicBezTo>
                <a:cubicBezTo>
                  <a:pt x="1662" y="1202"/>
                  <a:pt x="1666" y="1198"/>
                  <a:pt x="1666" y="1193"/>
                </a:cubicBezTo>
                <a:close/>
                <a:moveTo>
                  <a:pt x="2207" y="1193"/>
                </a:moveTo>
                <a:cubicBezTo>
                  <a:pt x="2207" y="1188"/>
                  <a:pt x="2203" y="1185"/>
                  <a:pt x="2198" y="1185"/>
                </a:cubicBezTo>
                <a:cubicBezTo>
                  <a:pt x="2193" y="1185"/>
                  <a:pt x="2189" y="1188"/>
                  <a:pt x="2189" y="1193"/>
                </a:cubicBezTo>
                <a:cubicBezTo>
                  <a:pt x="2189" y="1198"/>
                  <a:pt x="2193" y="1202"/>
                  <a:pt x="2198" y="1202"/>
                </a:cubicBezTo>
                <a:cubicBezTo>
                  <a:pt x="2203" y="1202"/>
                  <a:pt x="2207" y="1198"/>
                  <a:pt x="2207" y="1193"/>
                </a:cubicBezTo>
                <a:close/>
                <a:moveTo>
                  <a:pt x="2232" y="1193"/>
                </a:moveTo>
                <a:cubicBezTo>
                  <a:pt x="2232" y="1188"/>
                  <a:pt x="2228" y="1185"/>
                  <a:pt x="2224" y="1185"/>
                </a:cubicBezTo>
                <a:cubicBezTo>
                  <a:pt x="2219" y="1185"/>
                  <a:pt x="2215" y="1188"/>
                  <a:pt x="2215" y="1193"/>
                </a:cubicBezTo>
                <a:cubicBezTo>
                  <a:pt x="2215" y="1198"/>
                  <a:pt x="2219" y="1202"/>
                  <a:pt x="2224" y="1202"/>
                </a:cubicBezTo>
                <a:cubicBezTo>
                  <a:pt x="2228" y="1202"/>
                  <a:pt x="2232" y="1198"/>
                  <a:pt x="2232" y="1193"/>
                </a:cubicBezTo>
                <a:close/>
                <a:moveTo>
                  <a:pt x="2258" y="1193"/>
                </a:moveTo>
                <a:cubicBezTo>
                  <a:pt x="2258" y="1188"/>
                  <a:pt x="2254" y="1185"/>
                  <a:pt x="2249" y="1185"/>
                </a:cubicBezTo>
                <a:cubicBezTo>
                  <a:pt x="2245" y="1185"/>
                  <a:pt x="2241" y="1188"/>
                  <a:pt x="2241" y="1193"/>
                </a:cubicBezTo>
                <a:cubicBezTo>
                  <a:pt x="2241" y="1198"/>
                  <a:pt x="2245" y="1202"/>
                  <a:pt x="2249" y="1202"/>
                </a:cubicBezTo>
                <a:cubicBezTo>
                  <a:pt x="2254" y="1202"/>
                  <a:pt x="2258" y="1198"/>
                  <a:pt x="2258" y="1193"/>
                </a:cubicBezTo>
                <a:close/>
                <a:moveTo>
                  <a:pt x="2284" y="1193"/>
                </a:moveTo>
                <a:cubicBezTo>
                  <a:pt x="2284" y="1188"/>
                  <a:pt x="2280" y="1185"/>
                  <a:pt x="2275" y="1185"/>
                </a:cubicBezTo>
                <a:cubicBezTo>
                  <a:pt x="2270" y="1185"/>
                  <a:pt x="2267" y="1188"/>
                  <a:pt x="2267" y="1193"/>
                </a:cubicBezTo>
                <a:cubicBezTo>
                  <a:pt x="2267" y="1198"/>
                  <a:pt x="2270" y="1202"/>
                  <a:pt x="2275" y="1202"/>
                </a:cubicBezTo>
                <a:cubicBezTo>
                  <a:pt x="2280" y="1202"/>
                  <a:pt x="2284" y="1198"/>
                  <a:pt x="2284" y="1193"/>
                </a:cubicBezTo>
                <a:close/>
                <a:moveTo>
                  <a:pt x="2310" y="1193"/>
                </a:moveTo>
                <a:cubicBezTo>
                  <a:pt x="2310" y="1188"/>
                  <a:pt x="2306" y="1185"/>
                  <a:pt x="2301" y="1185"/>
                </a:cubicBezTo>
                <a:cubicBezTo>
                  <a:pt x="2296" y="1185"/>
                  <a:pt x="2292" y="1188"/>
                  <a:pt x="2292" y="1193"/>
                </a:cubicBezTo>
                <a:cubicBezTo>
                  <a:pt x="2292" y="1198"/>
                  <a:pt x="2296" y="1202"/>
                  <a:pt x="2301" y="1202"/>
                </a:cubicBezTo>
                <a:cubicBezTo>
                  <a:pt x="2306" y="1202"/>
                  <a:pt x="2310" y="1198"/>
                  <a:pt x="2310" y="1193"/>
                </a:cubicBezTo>
                <a:close/>
                <a:moveTo>
                  <a:pt x="2361" y="1193"/>
                </a:moveTo>
                <a:cubicBezTo>
                  <a:pt x="2361" y="1188"/>
                  <a:pt x="2357" y="1185"/>
                  <a:pt x="2352" y="1185"/>
                </a:cubicBezTo>
                <a:cubicBezTo>
                  <a:pt x="2348" y="1185"/>
                  <a:pt x="2344" y="1188"/>
                  <a:pt x="2344" y="1193"/>
                </a:cubicBezTo>
                <a:cubicBezTo>
                  <a:pt x="2344" y="1198"/>
                  <a:pt x="2348" y="1202"/>
                  <a:pt x="2352" y="1202"/>
                </a:cubicBezTo>
                <a:cubicBezTo>
                  <a:pt x="2357" y="1202"/>
                  <a:pt x="2361" y="1198"/>
                  <a:pt x="2361" y="1193"/>
                </a:cubicBezTo>
                <a:close/>
                <a:moveTo>
                  <a:pt x="2387" y="1193"/>
                </a:moveTo>
                <a:cubicBezTo>
                  <a:pt x="2387" y="1188"/>
                  <a:pt x="2383" y="1185"/>
                  <a:pt x="2378" y="1185"/>
                </a:cubicBezTo>
                <a:cubicBezTo>
                  <a:pt x="2373" y="1185"/>
                  <a:pt x="2370" y="1188"/>
                  <a:pt x="2370" y="1193"/>
                </a:cubicBezTo>
                <a:cubicBezTo>
                  <a:pt x="2370" y="1198"/>
                  <a:pt x="2373" y="1202"/>
                  <a:pt x="2378" y="1202"/>
                </a:cubicBezTo>
                <a:cubicBezTo>
                  <a:pt x="2383" y="1202"/>
                  <a:pt x="2387" y="1198"/>
                  <a:pt x="2387" y="1193"/>
                </a:cubicBezTo>
                <a:close/>
                <a:moveTo>
                  <a:pt x="738" y="1219"/>
                </a:moveTo>
                <a:cubicBezTo>
                  <a:pt x="738" y="1214"/>
                  <a:pt x="734" y="1210"/>
                  <a:pt x="730" y="1210"/>
                </a:cubicBezTo>
                <a:cubicBezTo>
                  <a:pt x="725" y="1210"/>
                  <a:pt x="721" y="1214"/>
                  <a:pt x="721" y="1219"/>
                </a:cubicBezTo>
                <a:cubicBezTo>
                  <a:pt x="721" y="1224"/>
                  <a:pt x="725" y="1228"/>
                  <a:pt x="730" y="1228"/>
                </a:cubicBezTo>
                <a:cubicBezTo>
                  <a:pt x="734" y="1228"/>
                  <a:pt x="738" y="1224"/>
                  <a:pt x="738" y="1219"/>
                </a:cubicBezTo>
                <a:close/>
                <a:moveTo>
                  <a:pt x="764" y="1219"/>
                </a:moveTo>
                <a:cubicBezTo>
                  <a:pt x="764" y="1214"/>
                  <a:pt x="760" y="1210"/>
                  <a:pt x="755" y="1210"/>
                </a:cubicBezTo>
                <a:cubicBezTo>
                  <a:pt x="751" y="1210"/>
                  <a:pt x="747" y="1214"/>
                  <a:pt x="747" y="1219"/>
                </a:cubicBezTo>
                <a:cubicBezTo>
                  <a:pt x="747" y="1224"/>
                  <a:pt x="751" y="1228"/>
                  <a:pt x="755" y="1228"/>
                </a:cubicBezTo>
                <a:cubicBezTo>
                  <a:pt x="760" y="1228"/>
                  <a:pt x="764" y="1224"/>
                  <a:pt x="764" y="1219"/>
                </a:cubicBezTo>
                <a:close/>
                <a:moveTo>
                  <a:pt x="790" y="1219"/>
                </a:moveTo>
                <a:cubicBezTo>
                  <a:pt x="790" y="1214"/>
                  <a:pt x="786" y="1210"/>
                  <a:pt x="781" y="1210"/>
                </a:cubicBezTo>
                <a:cubicBezTo>
                  <a:pt x="776" y="1210"/>
                  <a:pt x="773" y="1214"/>
                  <a:pt x="773" y="1219"/>
                </a:cubicBezTo>
                <a:cubicBezTo>
                  <a:pt x="773" y="1224"/>
                  <a:pt x="776" y="1228"/>
                  <a:pt x="781" y="1228"/>
                </a:cubicBezTo>
                <a:cubicBezTo>
                  <a:pt x="786" y="1228"/>
                  <a:pt x="790" y="1224"/>
                  <a:pt x="790" y="1219"/>
                </a:cubicBezTo>
                <a:close/>
                <a:moveTo>
                  <a:pt x="816" y="1219"/>
                </a:moveTo>
                <a:cubicBezTo>
                  <a:pt x="816" y="1214"/>
                  <a:pt x="812" y="1210"/>
                  <a:pt x="807" y="1210"/>
                </a:cubicBezTo>
                <a:cubicBezTo>
                  <a:pt x="802" y="1210"/>
                  <a:pt x="798" y="1214"/>
                  <a:pt x="798" y="1219"/>
                </a:cubicBezTo>
                <a:cubicBezTo>
                  <a:pt x="798" y="1224"/>
                  <a:pt x="802" y="1228"/>
                  <a:pt x="807" y="1228"/>
                </a:cubicBezTo>
                <a:cubicBezTo>
                  <a:pt x="812" y="1228"/>
                  <a:pt x="816" y="1224"/>
                  <a:pt x="816" y="1219"/>
                </a:cubicBezTo>
                <a:close/>
                <a:moveTo>
                  <a:pt x="841" y="1219"/>
                </a:moveTo>
                <a:cubicBezTo>
                  <a:pt x="841" y="1214"/>
                  <a:pt x="837" y="1210"/>
                  <a:pt x="833" y="1210"/>
                </a:cubicBezTo>
                <a:cubicBezTo>
                  <a:pt x="828" y="1210"/>
                  <a:pt x="824" y="1214"/>
                  <a:pt x="824" y="1219"/>
                </a:cubicBezTo>
                <a:cubicBezTo>
                  <a:pt x="824" y="1224"/>
                  <a:pt x="828" y="1228"/>
                  <a:pt x="833" y="1228"/>
                </a:cubicBezTo>
                <a:cubicBezTo>
                  <a:pt x="837" y="1228"/>
                  <a:pt x="841" y="1224"/>
                  <a:pt x="841" y="1219"/>
                </a:cubicBezTo>
                <a:close/>
                <a:moveTo>
                  <a:pt x="867" y="1219"/>
                </a:moveTo>
                <a:cubicBezTo>
                  <a:pt x="867" y="1214"/>
                  <a:pt x="863" y="1210"/>
                  <a:pt x="858" y="1210"/>
                </a:cubicBezTo>
                <a:cubicBezTo>
                  <a:pt x="854" y="1210"/>
                  <a:pt x="850" y="1214"/>
                  <a:pt x="850" y="1219"/>
                </a:cubicBezTo>
                <a:cubicBezTo>
                  <a:pt x="850" y="1224"/>
                  <a:pt x="854" y="1228"/>
                  <a:pt x="858" y="1228"/>
                </a:cubicBezTo>
                <a:cubicBezTo>
                  <a:pt x="863" y="1228"/>
                  <a:pt x="867" y="1224"/>
                  <a:pt x="867" y="1219"/>
                </a:cubicBezTo>
                <a:close/>
                <a:moveTo>
                  <a:pt x="893" y="1219"/>
                </a:moveTo>
                <a:cubicBezTo>
                  <a:pt x="893" y="1214"/>
                  <a:pt x="889" y="1210"/>
                  <a:pt x="884" y="1210"/>
                </a:cubicBezTo>
                <a:cubicBezTo>
                  <a:pt x="879" y="1210"/>
                  <a:pt x="876" y="1214"/>
                  <a:pt x="876" y="1219"/>
                </a:cubicBezTo>
                <a:cubicBezTo>
                  <a:pt x="876" y="1224"/>
                  <a:pt x="879" y="1228"/>
                  <a:pt x="884" y="1228"/>
                </a:cubicBezTo>
                <a:cubicBezTo>
                  <a:pt x="889" y="1228"/>
                  <a:pt x="893" y="1224"/>
                  <a:pt x="893" y="1219"/>
                </a:cubicBezTo>
                <a:close/>
                <a:moveTo>
                  <a:pt x="919" y="1219"/>
                </a:moveTo>
                <a:cubicBezTo>
                  <a:pt x="919" y="1214"/>
                  <a:pt x="915" y="1210"/>
                  <a:pt x="910" y="1210"/>
                </a:cubicBezTo>
                <a:cubicBezTo>
                  <a:pt x="905" y="1210"/>
                  <a:pt x="901" y="1214"/>
                  <a:pt x="901" y="1219"/>
                </a:cubicBezTo>
                <a:cubicBezTo>
                  <a:pt x="901" y="1224"/>
                  <a:pt x="905" y="1228"/>
                  <a:pt x="910" y="1228"/>
                </a:cubicBezTo>
                <a:cubicBezTo>
                  <a:pt x="915" y="1228"/>
                  <a:pt x="919" y="1224"/>
                  <a:pt x="919" y="1219"/>
                </a:cubicBezTo>
                <a:close/>
                <a:moveTo>
                  <a:pt x="944" y="1219"/>
                </a:moveTo>
                <a:cubicBezTo>
                  <a:pt x="944" y="1214"/>
                  <a:pt x="940" y="1210"/>
                  <a:pt x="936" y="1210"/>
                </a:cubicBezTo>
                <a:cubicBezTo>
                  <a:pt x="931" y="1210"/>
                  <a:pt x="927" y="1214"/>
                  <a:pt x="927" y="1219"/>
                </a:cubicBezTo>
                <a:cubicBezTo>
                  <a:pt x="927" y="1224"/>
                  <a:pt x="931" y="1228"/>
                  <a:pt x="936" y="1228"/>
                </a:cubicBezTo>
                <a:cubicBezTo>
                  <a:pt x="940" y="1228"/>
                  <a:pt x="944" y="1224"/>
                  <a:pt x="944" y="1219"/>
                </a:cubicBezTo>
                <a:close/>
                <a:moveTo>
                  <a:pt x="1382" y="1219"/>
                </a:moveTo>
                <a:cubicBezTo>
                  <a:pt x="1382" y="1214"/>
                  <a:pt x="1378" y="1210"/>
                  <a:pt x="1374" y="1210"/>
                </a:cubicBezTo>
                <a:cubicBezTo>
                  <a:pt x="1369" y="1210"/>
                  <a:pt x="1365" y="1214"/>
                  <a:pt x="1365" y="1219"/>
                </a:cubicBezTo>
                <a:cubicBezTo>
                  <a:pt x="1365" y="1224"/>
                  <a:pt x="1369" y="1228"/>
                  <a:pt x="1374" y="1228"/>
                </a:cubicBezTo>
                <a:cubicBezTo>
                  <a:pt x="1378" y="1228"/>
                  <a:pt x="1382" y="1224"/>
                  <a:pt x="1382" y="1219"/>
                </a:cubicBezTo>
                <a:close/>
                <a:moveTo>
                  <a:pt x="1408" y="1219"/>
                </a:moveTo>
                <a:cubicBezTo>
                  <a:pt x="1408" y="1214"/>
                  <a:pt x="1404" y="1210"/>
                  <a:pt x="1399" y="1210"/>
                </a:cubicBezTo>
                <a:cubicBezTo>
                  <a:pt x="1395" y="1210"/>
                  <a:pt x="1391" y="1214"/>
                  <a:pt x="1391" y="1219"/>
                </a:cubicBezTo>
                <a:cubicBezTo>
                  <a:pt x="1391" y="1224"/>
                  <a:pt x="1395" y="1228"/>
                  <a:pt x="1399" y="1228"/>
                </a:cubicBezTo>
                <a:cubicBezTo>
                  <a:pt x="1404" y="1228"/>
                  <a:pt x="1408" y="1224"/>
                  <a:pt x="1408" y="1219"/>
                </a:cubicBezTo>
                <a:close/>
                <a:moveTo>
                  <a:pt x="1434" y="1219"/>
                </a:moveTo>
                <a:cubicBezTo>
                  <a:pt x="1434" y="1214"/>
                  <a:pt x="1430" y="1210"/>
                  <a:pt x="1425" y="1210"/>
                </a:cubicBezTo>
                <a:cubicBezTo>
                  <a:pt x="1420" y="1210"/>
                  <a:pt x="1417" y="1214"/>
                  <a:pt x="1417" y="1219"/>
                </a:cubicBezTo>
                <a:cubicBezTo>
                  <a:pt x="1417" y="1224"/>
                  <a:pt x="1420" y="1228"/>
                  <a:pt x="1425" y="1228"/>
                </a:cubicBezTo>
                <a:cubicBezTo>
                  <a:pt x="1430" y="1228"/>
                  <a:pt x="1434" y="1224"/>
                  <a:pt x="1434" y="1219"/>
                </a:cubicBezTo>
                <a:close/>
                <a:moveTo>
                  <a:pt x="1459" y="1219"/>
                </a:moveTo>
                <a:cubicBezTo>
                  <a:pt x="1459" y="1214"/>
                  <a:pt x="1456" y="1210"/>
                  <a:pt x="1451" y="1210"/>
                </a:cubicBezTo>
                <a:cubicBezTo>
                  <a:pt x="1446" y="1210"/>
                  <a:pt x="1442" y="1214"/>
                  <a:pt x="1442" y="1219"/>
                </a:cubicBezTo>
                <a:cubicBezTo>
                  <a:pt x="1442" y="1224"/>
                  <a:pt x="1446" y="1228"/>
                  <a:pt x="1451" y="1228"/>
                </a:cubicBezTo>
                <a:cubicBezTo>
                  <a:pt x="1456" y="1228"/>
                  <a:pt x="1459" y="1224"/>
                  <a:pt x="1459" y="1219"/>
                </a:cubicBezTo>
                <a:close/>
                <a:moveTo>
                  <a:pt x="1485" y="1219"/>
                </a:moveTo>
                <a:cubicBezTo>
                  <a:pt x="1485" y="1214"/>
                  <a:pt x="1481" y="1210"/>
                  <a:pt x="1477" y="1210"/>
                </a:cubicBezTo>
                <a:cubicBezTo>
                  <a:pt x="1472" y="1210"/>
                  <a:pt x="1468" y="1214"/>
                  <a:pt x="1468" y="1219"/>
                </a:cubicBezTo>
                <a:cubicBezTo>
                  <a:pt x="1468" y="1224"/>
                  <a:pt x="1472" y="1228"/>
                  <a:pt x="1477" y="1228"/>
                </a:cubicBezTo>
                <a:cubicBezTo>
                  <a:pt x="1481" y="1228"/>
                  <a:pt x="1485" y="1224"/>
                  <a:pt x="1485" y="1219"/>
                </a:cubicBezTo>
                <a:close/>
                <a:moveTo>
                  <a:pt x="1511" y="1219"/>
                </a:moveTo>
                <a:cubicBezTo>
                  <a:pt x="1511" y="1214"/>
                  <a:pt x="1507" y="1210"/>
                  <a:pt x="1502" y="1210"/>
                </a:cubicBezTo>
                <a:cubicBezTo>
                  <a:pt x="1498" y="1210"/>
                  <a:pt x="1494" y="1214"/>
                  <a:pt x="1494" y="1219"/>
                </a:cubicBezTo>
                <a:cubicBezTo>
                  <a:pt x="1494" y="1224"/>
                  <a:pt x="1498" y="1228"/>
                  <a:pt x="1502" y="1228"/>
                </a:cubicBezTo>
                <a:cubicBezTo>
                  <a:pt x="1507" y="1228"/>
                  <a:pt x="1511" y="1224"/>
                  <a:pt x="1511" y="1219"/>
                </a:cubicBezTo>
                <a:close/>
                <a:moveTo>
                  <a:pt x="1537" y="1219"/>
                </a:moveTo>
                <a:cubicBezTo>
                  <a:pt x="1537" y="1214"/>
                  <a:pt x="1533" y="1210"/>
                  <a:pt x="1528" y="1210"/>
                </a:cubicBezTo>
                <a:cubicBezTo>
                  <a:pt x="1523" y="1210"/>
                  <a:pt x="1520" y="1214"/>
                  <a:pt x="1520" y="1219"/>
                </a:cubicBezTo>
                <a:cubicBezTo>
                  <a:pt x="1520" y="1224"/>
                  <a:pt x="1523" y="1228"/>
                  <a:pt x="1528" y="1228"/>
                </a:cubicBezTo>
                <a:cubicBezTo>
                  <a:pt x="1533" y="1228"/>
                  <a:pt x="1537" y="1224"/>
                  <a:pt x="1537" y="1219"/>
                </a:cubicBezTo>
                <a:close/>
                <a:moveTo>
                  <a:pt x="1614" y="1219"/>
                </a:moveTo>
                <a:cubicBezTo>
                  <a:pt x="1614" y="1214"/>
                  <a:pt x="1610" y="1210"/>
                  <a:pt x="1605" y="1210"/>
                </a:cubicBezTo>
                <a:cubicBezTo>
                  <a:pt x="1601" y="1210"/>
                  <a:pt x="1597" y="1214"/>
                  <a:pt x="1597" y="1219"/>
                </a:cubicBezTo>
                <a:cubicBezTo>
                  <a:pt x="1597" y="1224"/>
                  <a:pt x="1601" y="1228"/>
                  <a:pt x="1605" y="1228"/>
                </a:cubicBezTo>
                <a:cubicBezTo>
                  <a:pt x="1610" y="1228"/>
                  <a:pt x="1614" y="1224"/>
                  <a:pt x="1614" y="1219"/>
                </a:cubicBezTo>
                <a:close/>
                <a:moveTo>
                  <a:pt x="1640" y="1219"/>
                </a:moveTo>
                <a:cubicBezTo>
                  <a:pt x="1640" y="1214"/>
                  <a:pt x="1636" y="1210"/>
                  <a:pt x="1631" y="1210"/>
                </a:cubicBezTo>
                <a:cubicBezTo>
                  <a:pt x="1626" y="1210"/>
                  <a:pt x="1623" y="1214"/>
                  <a:pt x="1623" y="1219"/>
                </a:cubicBezTo>
                <a:cubicBezTo>
                  <a:pt x="1623" y="1224"/>
                  <a:pt x="1626" y="1228"/>
                  <a:pt x="1631" y="1228"/>
                </a:cubicBezTo>
                <a:cubicBezTo>
                  <a:pt x="1636" y="1228"/>
                  <a:pt x="1640" y="1224"/>
                  <a:pt x="1640" y="1219"/>
                </a:cubicBezTo>
                <a:close/>
                <a:moveTo>
                  <a:pt x="2207" y="1219"/>
                </a:moveTo>
                <a:cubicBezTo>
                  <a:pt x="2207" y="1214"/>
                  <a:pt x="2203" y="1210"/>
                  <a:pt x="2198" y="1210"/>
                </a:cubicBezTo>
                <a:cubicBezTo>
                  <a:pt x="2193" y="1210"/>
                  <a:pt x="2189" y="1214"/>
                  <a:pt x="2189" y="1219"/>
                </a:cubicBezTo>
                <a:cubicBezTo>
                  <a:pt x="2189" y="1224"/>
                  <a:pt x="2193" y="1228"/>
                  <a:pt x="2198" y="1228"/>
                </a:cubicBezTo>
                <a:cubicBezTo>
                  <a:pt x="2203" y="1228"/>
                  <a:pt x="2207" y="1224"/>
                  <a:pt x="2207" y="1219"/>
                </a:cubicBezTo>
                <a:close/>
                <a:moveTo>
                  <a:pt x="2232" y="1219"/>
                </a:moveTo>
                <a:cubicBezTo>
                  <a:pt x="2232" y="1214"/>
                  <a:pt x="2228" y="1210"/>
                  <a:pt x="2224" y="1210"/>
                </a:cubicBezTo>
                <a:cubicBezTo>
                  <a:pt x="2219" y="1210"/>
                  <a:pt x="2215" y="1214"/>
                  <a:pt x="2215" y="1219"/>
                </a:cubicBezTo>
                <a:cubicBezTo>
                  <a:pt x="2215" y="1224"/>
                  <a:pt x="2219" y="1228"/>
                  <a:pt x="2224" y="1228"/>
                </a:cubicBezTo>
                <a:cubicBezTo>
                  <a:pt x="2228" y="1228"/>
                  <a:pt x="2232" y="1224"/>
                  <a:pt x="2232" y="1219"/>
                </a:cubicBezTo>
                <a:close/>
                <a:moveTo>
                  <a:pt x="2258" y="1219"/>
                </a:moveTo>
                <a:cubicBezTo>
                  <a:pt x="2258" y="1214"/>
                  <a:pt x="2254" y="1210"/>
                  <a:pt x="2249" y="1210"/>
                </a:cubicBezTo>
                <a:cubicBezTo>
                  <a:pt x="2245" y="1210"/>
                  <a:pt x="2241" y="1214"/>
                  <a:pt x="2241" y="1219"/>
                </a:cubicBezTo>
                <a:cubicBezTo>
                  <a:pt x="2241" y="1224"/>
                  <a:pt x="2245" y="1228"/>
                  <a:pt x="2249" y="1228"/>
                </a:cubicBezTo>
                <a:cubicBezTo>
                  <a:pt x="2254" y="1228"/>
                  <a:pt x="2258" y="1224"/>
                  <a:pt x="2258" y="1219"/>
                </a:cubicBezTo>
                <a:close/>
                <a:moveTo>
                  <a:pt x="2284" y="1219"/>
                </a:moveTo>
                <a:cubicBezTo>
                  <a:pt x="2284" y="1214"/>
                  <a:pt x="2280" y="1210"/>
                  <a:pt x="2275" y="1210"/>
                </a:cubicBezTo>
                <a:cubicBezTo>
                  <a:pt x="2270" y="1210"/>
                  <a:pt x="2267" y="1214"/>
                  <a:pt x="2267" y="1219"/>
                </a:cubicBezTo>
                <a:cubicBezTo>
                  <a:pt x="2267" y="1224"/>
                  <a:pt x="2270" y="1228"/>
                  <a:pt x="2275" y="1228"/>
                </a:cubicBezTo>
                <a:cubicBezTo>
                  <a:pt x="2280" y="1228"/>
                  <a:pt x="2284" y="1224"/>
                  <a:pt x="2284" y="1219"/>
                </a:cubicBezTo>
                <a:close/>
                <a:moveTo>
                  <a:pt x="2310" y="1219"/>
                </a:moveTo>
                <a:cubicBezTo>
                  <a:pt x="2310" y="1214"/>
                  <a:pt x="2306" y="1210"/>
                  <a:pt x="2301" y="1210"/>
                </a:cubicBezTo>
                <a:cubicBezTo>
                  <a:pt x="2296" y="1210"/>
                  <a:pt x="2292" y="1214"/>
                  <a:pt x="2292" y="1219"/>
                </a:cubicBezTo>
                <a:cubicBezTo>
                  <a:pt x="2292" y="1224"/>
                  <a:pt x="2296" y="1228"/>
                  <a:pt x="2301" y="1228"/>
                </a:cubicBezTo>
                <a:cubicBezTo>
                  <a:pt x="2306" y="1228"/>
                  <a:pt x="2310" y="1224"/>
                  <a:pt x="2310" y="1219"/>
                </a:cubicBezTo>
                <a:close/>
                <a:moveTo>
                  <a:pt x="2335" y="1219"/>
                </a:moveTo>
                <a:cubicBezTo>
                  <a:pt x="2335" y="1214"/>
                  <a:pt x="2331" y="1210"/>
                  <a:pt x="2327" y="1210"/>
                </a:cubicBezTo>
                <a:cubicBezTo>
                  <a:pt x="2322" y="1210"/>
                  <a:pt x="2318" y="1214"/>
                  <a:pt x="2318" y="1219"/>
                </a:cubicBezTo>
                <a:cubicBezTo>
                  <a:pt x="2318" y="1224"/>
                  <a:pt x="2322" y="1228"/>
                  <a:pt x="2327" y="1228"/>
                </a:cubicBezTo>
                <a:cubicBezTo>
                  <a:pt x="2331" y="1228"/>
                  <a:pt x="2335" y="1224"/>
                  <a:pt x="2335" y="1219"/>
                </a:cubicBezTo>
                <a:close/>
                <a:moveTo>
                  <a:pt x="2361" y="1219"/>
                </a:moveTo>
                <a:cubicBezTo>
                  <a:pt x="2361" y="1214"/>
                  <a:pt x="2357" y="1210"/>
                  <a:pt x="2352" y="1210"/>
                </a:cubicBezTo>
                <a:cubicBezTo>
                  <a:pt x="2348" y="1210"/>
                  <a:pt x="2344" y="1214"/>
                  <a:pt x="2344" y="1219"/>
                </a:cubicBezTo>
                <a:cubicBezTo>
                  <a:pt x="2344" y="1224"/>
                  <a:pt x="2348" y="1228"/>
                  <a:pt x="2352" y="1228"/>
                </a:cubicBezTo>
                <a:cubicBezTo>
                  <a:pt x="2357" y="1228"/>
                  <a:pt x="2361" y="1224"/>
                  <a:pt x="2361" y="1219"/>
                </a:cubicBezTo>
                <a:close/>
                <a:moveTo>
                  <a:pt x="2387" y="1219"/>
                </a:moveTo>
                <a:cubicBezTo>
                  <a:pt x="2387" y="1214"/>
                  <a:pt x="2383" y="1210"/>
                  <a:pt x="2378" y="1210"/>
                </a:cubicBezTo>
                <a:cubicBezTo>
                  <a:pt x="2373" y="1210"/>
                  <a:pt x="2370" y="1214"/>
                  <a:pt x="2370" y="1219"/>
                </a:cubicBezTo>
                <a:cubicBezTo>
                  <a:pt x="2370" y="1224"/>
                  <a:pt x="2373" y="1228"/>
                  <a:pt x="2378" y="1228"/>
                </a:cubicBezTo>
                <a:cubicBezTo>
                  <a:pt x="2383" y="1228"/>
                  <a:pt x="2387" y="1224"/>
                  <a:pt x="2387" y="1219"/>
                </a:cubicBezTo>
                <a:close/>
                <a:moveTo>
                  <a:pt x="2413" y="1219"/>
                </a:moveTo>
                <a:cubicBezTo>
                  <a:pt x="2413" y="1214"/>
                  <a:pt x="2409" y="1210"/>
                  <a:pt x="2404" y="1210"/>
                </a:cubicBezTo>
                <a:cubicBezTo>
                  <a:pt x="2399" y="1210"/>
                  <a:pt x="2395" y="1214"/>
                  <a:pt x="2395" y="1219"/>
                </a:cubicBezTo>
                <a:cubicBezTo>
                  <a:pt x="2395" y="1224"/>
                  <a:pt x="2399" y="1228"/>
                  <a:pt x="2404" y="1228"/>
                </a:cubicBezTo>
                <a:cubicBezTo>
                  <a:pt x="2409" y="1228"/>
                  <a:pt x="2413" y="1224"/>
                  <a:pt x="2413" y="1219"/>
                </a:cubicBezTo>
                <a:close/>
                <a:moveTo>
                  <a:pt x="738" y="1245"/>
                </a:moveTo>
                <a:cubicBezTo>
                  <a:pt x="738" y="1240"/>
                  <a:pt x="734" y="1236"/>
                  <a:pt x="730" y="1236"/>
                </a:cubicBezTo>
                <a:cubicBezTo>
                  <a:pt x="725" y="1236"/>
                  <a:pt x="721" y="1240"/>
                  <a:pt x="721" y="1245"/>
                </a:cubicBezTo>
                <a:cubicBezTo>
                  <a:pt x="721" y="1249"/>
                  <a:pt x="725" y="1253"/>
                  <a:pt x="730" y="1253"/>
                </a:cubicBezTo>
                <a:cubicBezTo>
                  <a:pt x="734" y="1253"/>
                  <a:pt x="738" y="1249"/>
                  <a:pt x="738" y="1245"/>
                </a:cubicBezTo>
                <a:close/>
                <a:moveTo>
                  <a:pt x="764" y="1245"/>
                </a:moveTo>
                <a:cubicBezTo>
                  <a:pt x="764" y="1240"/>
                  <a:pt x="760" y="1236"/>
                  <a:pt x="755" y="1236"/>
                </a:cubicBezTo>
                <a:cubicBezTo>
                  <a:pt x="751" y="1236"/>
                  <a:pt x="747" y="1240"/>
                  <a:pt x="747" y="1245"/>
                </a:cubicBezTo>
                <a:cubicBezTo>
                  <a:pt x="747" y="1249"/>
                  <a:pt x="751" y="1253"/>
                  <a:pt x="755" y="1253"/>
                </a:cubicBezTo>
                <a:cubicBezTo>
                  <a:pt x="760" y="1253"/>
                  <a:pt x="764" y="1249"/>
                  <a:pt x="764" y="1245"/>
                </a:cubicBezTo>
                <a:close/>
                <a:moveTo>
                  <a:pt x="790" y="1245"/>
                </a:moveTo>
                <a:cubicBezTo>
                  <a:pt x="790" y="1240"/>
                  <a:pt x="786" y="1236"/>
                  <a:pt x="781" y="1236"/>
                </a:cubicBezTo>
                <a:cubicBezTo>
                  <a:pt x="776" y="1236"/>
                  <a:pt x="773" y="1240"/>
                  <a:pt x="773" y="1245"/>
                </a:cubicBezTo>
                <a:cubicBezTo>
                  <a:pt x="773" y="1249"/>
                  <a:pt x="776" y="1253"/>
                  <a:pt x="781" y="1253"/>
                </a:cubicBezTo>
                <a:cubicBezTo>
                  <a:pt x="786" y="1253"/>
                  <a:pt x="790" y="1249"/>
                  <a:pt x="790" y="1245"/>
                </a:cubicBezTo>
                <a:close/>
                <a:moveTo>
                  <a:pt x="816" y="1245"/>
                </a:moveTo>
                <a:cubicBezTo>
                  <a:pt x="816" y="1240"/>
                  <a:pt x="812" y="1236"/>
                  <a:pt x="807" y="1236"/>
                </a:cubicBezTo>
                <a:cubicBezTo>
                  <a:pt x="802" y="1236"/>
                  <a:pt x="798" y="1240"/>
                  <a:pt x="798" y="1245"/>
                </a:cubicBezTo>
                <a:cubicBezTo>
                  <a:pt x="798" y="1249"/>
                  <a:pt x="802" y="1253"/>
                  <a:pt x="807" y="1253"/>
                </a:cubicBezTo>
                <a:cubicBezTo>
                  <a:pt x="812" y="1253"/>
                  <a:pt x="816" y="1249"/>
                  <a:pt x="816" y="1245"/>
                </a:cubicBezTo>
                <a:close/>
                <a:moveTo>
                  <a:pt x="841" y="1245"/>
                </a:moveTo>
                <a:cubicBezTo>
                  <a:pt x="841" y="1240"/>
                  <a:pt x="837" y="1236"/>
                  <a:pt x="833" y="1236"/>
                </a:cubicBezTo>
                <a:cubicBezTo>
                  <a:pt x="828" y="1236"/>
                  <a:pt x="824" y="1240"/>
                  <a:pt x="824" y="1245"/>
                </a:cubicBezTo>
                <a:cubicBezTo>
                  <a:pt x="824" y="1249"/>
                  <a:pt x="828" y="1253"/>
                  <a:pt x="833" y="1253"/>
                </a:cubicBezTo>
                <a:cubicBezTo>
                  <a:pt x="837" y="1253"/>
                  <a:pt x="841" y="1249"/>
                  <a:pt x="841" y="1245"/>
                </a:cubicBezTo>
                <a:close/>
                <a:moveTo>
                  <a:pt x="867" y="1245"/>
                </a:moveTo>
                <a:cubicBezTo>
                  <a:pt x="867" y="1240"/>
                  <a:pt x="863" y="1236"/>
                  <a:pt x="858" y="1236"/>
                </a:cubicBezTo>
                <a:cubicBezTo>
                  <a:pt x="854" y="1236"/>
                  <a:pt x="850" y="1240"/>
                  <a:pt x="850" y="1245"/>
                </a:cubicBezTo>
                <a:cubicBezTo>
                  <a:pt x="850" y="1249"/>
                  <a:pt x="854" y="1253"/>
                  <a:pt x="858" y="1253"/>
                </a:cubicBezTo>
                <a:cubicBezTo>
                  <a:pt x="863" y="1253"/>
                  <a:pt x="867" y="1249"/>
                  <a:pt x="867" y="1245"/>
                </a:cubicBezTo>
                <a:close/>
                <a:moveTo>
                  <a:pt x="893" y="1245"/>
                </a:moveTo>
                <a:cubicBezTo>
                  <a:pt x="893" y="1240"/>
                  <a:pt x="889" y="1236"/>
                  <a:pt x="884" y="1236"/>
                </a:cubicBezTo>
                <a:cubicBezTo>
                  <a:pt x="879" y="1236"/>
                  <a:pt x="876" y="1240"/>
                  <a:pt x="876" y="1245"/>
                </a:cubicBezTo>
                <a:cubicBezTo>
                  <a:pt x="876" y="1249"/>
                  <a:pt x="879" y="1253"/>
                  <a:pt x="884" y="1253"/>
                </a:cubicBezTo>
                <a:cubicBezTo>
                  <a:pt x="889" y="1253"/>
                  <a:pt x="893" y="1249"/>
                  <a:pt x="893" y="1245"/>
                </a:cubicBezTo>
                <a:close/>
                <a:moveTo>
                  <a:pt x="919" y="1245"/>
                </a:moveTo>
                <a:cubicBezTo>
                  <a:pt x="919" y="1240"/>
                  <a:pt x="915" y="1236"/>
                  <a:pt x="910" y="1236"/>
                </a:cubicBezTo>
                <a:cubicBezTo>
                  <a:pt x="905" y="1236"/>
                  <a:pt x="901" y="1240"/>
                  <a:pt x="901" y="1245"/>
                </a:cubicBezTo>
                <a:cubicBezTo>
                  <a:pt x="901" y="1249"/>
                  <a:pt x="905" y="1253"/>
                  <a:pt x="910" y="1253"/>
                </a:cubicBezTo>
                <a:cubicBezTo>
                  <a:pt x="915" y="1253"/>
                  <a:pt x="919" y="1249"/>
                  <a:pt x="919" y="1245"/>
                </a:cubicBezTo>
                <a:close/>
                <a:moveTo>
                  <a:pt x="1408" y="1245"/>
                </a:moveTo>
                <a:cubicBezTo>
                  <a:pt x="1408" y="1240"/>
                  <a:pt x="1404" y="1236"/>
                  <a:pt x="1399" y="1236"/>
                </a:cubicBezTo>
                <a:cubicBezTo>
                  <a:pt x="1395" y="1236"/>
                  <a:pt x="1391" y="1240"/>
                  <a:pt x="1391" y="1245"/>
                </a:cubicBezTo>
                <a:cubicBezTo>
                  <a:pt x="1391" y="1249"/>
                  <a:pt x="1395" y="1253"/>
                  <a:pt x="1399" y="1253"/>
                </a:cubicBezTo>
                <a:cubicBezTo>
                  <a:pt x="1404" y="1253"/>
                  <a:pt x="1408" y="1249"/>
                  <a:pt x="1408" y="1245"/>
                </a:cubicBezTo>
                <a:close/>
                <a:moveTo>
                  <a:pt x="1434" y="1245"/>
                </a:moveTo>
                <a:cubicBezTo>
                  <a:pt x="1434" y="1240"/>
                  <a:pt x="1430" y="1236"/>
                  <a:pt x="1425" y="1236"/>
                </a:cubicBezTo>
                <a:cubicBezTo>
                  <a:pt x="1420" y="1236"/>
                  <a:pt x="1417" y="1240"/>
                  <a:pt x="1417" y="1245"/>
                </a:cubicBezTo>
                <a:cubicBezTo>
                  <a:pt x="1417" y="1249"/>
                  <a:pt x="1420" y="1253"/>
                  <a:pt x="1425" y="1253"/>
                </a:cubicBezTo>
                <a:cubicBezTo>
                  <a:pt x="1430" y="1253"/>
                  <a:pt x="1434" y="1249"/>
                  <a:pt x="1434" y="1245"/>
                </a:cubicBezTo>
                <a:close/>
                <a:moveTo>
                  <a:pt x="1459" y="1245"/>
                </a:moveTo>
                <a:cubicBezTo>
                  <a:pt x="1459" y="1240"/>
                  <a:pt x="1456" y="1236"/>
                  <a:pt x="1451" y="1236"/>
                </a:cubicBezTo>
                <a:cubicBezTo>
                  <a:pt x="1446" y="1236"/>
                  <a:pt x="1442" y="1240"/>
                  <a:pt x="1442" y="1245"/>
                </a:cubicBezTo>
                <a:cubicBezTo>
                  <a:pt x="1442" y="1249"/>
                  <a:pt x="1446" y="1253"/>
                  <a:pt x="1451" y="1253"/>
                </a:cubicBezTo>
                <a:cubicBezTo>
                  <a:pt x="1456" y="1253"/>
                  <a:pt x="1459" y="1249"/>
                  <a:pt x="1459" y="1245"/>
                </a:cubicBezTo>
                <a:close/>
                <a:moveTo>
                  <a:pt x="1485" y="1245"/>
                </a:moveTo>
                <a:cubicBezTo>
                  <a:pt x="1485" y="1240"/>
                  <a:pt x="1481" y="1236"/>
                  <a:pt x="1477" y="1236"/>
                </a:cubicBezTo>
                <a:cubicBezTo>
                  <a:pt x="1472" y="1236"/>
                  <a:pt x="1468" y="1240"/>
                  <a:pt x="1468" y="1245"/>
                </a:cubicBezTo>
                <a:cubicBezTo>
                  <a:pt x="1468" y="1249"/>
                  <a:pt x="1472" y="1253"/>
                  <a:pt x="1477" y="1253"/>
                </a:cubicBezTo>
                <a:cubicBezTo>
                  <a:pt x="1481" y="1253"/>
                  <a:pt x="1485" y="1249"/>
                  <a:pt x="1485" y="1245"/>
                </a:cubicBezTo>
                <a:close/>
                <a:moveTo>
                  <a:pt x="1511" y="1245"/>
                </a:moveTo>
                <a:cubicBezTo>
                  <a:pt x="1511" y="1240"/>
                  <a:pt x="1507" y="1236"/>
                  <a:pt x="1502" y="1236"/>
                </a:cubicBezTo>
                <a:cubicBezTo>
                  <a:pt x="1498" y="1236"/>
                  <a:pt x="1494" y="1240"/>
                  <a:pt x="1494" y="1245"/>
                </a:cubicBezTo>
                <a:cubicBezTo>
                  <a:pt x="1494" y="1249"/>
                  <a:pt x="1498" y="1253"/>
                  <a:pt x="1502" y="1253"/>
                </a:cubicBezTo>
                <a:cubicBezTo>
                  <a:pt x="1507" y="1253"/>
                  <a:pt x="1511" y="1249"/>
                  <a:pt x="1511" y="1245"/>
                </a:cubicBezTo>
                <a:close/>
                <a:moveTo>
                  <a:pt x="1537" y="1245"/>
                </a:moveTo>
                <a:cubicBezTo>
                  <a:pt x="1537" y="1240"/>
                  <a:pt x="1533" y="1236"/>
                  <a:pt x="1528" y="1236"/>
                </a:cubicBezTo>
                <a:cubicBezTo>
                  <a:pt x="1523" y="1236"/>
                  <a:pt x="1520" y="1240"/>
                  <a:pt x="1520" y="1245"/>
                </a:cubicBezTo>
                <a:cubicBezTo>
                  <a:pt x="1520" y="1249"/>
                  <a:pt x="1523" y="1253"/>
                  <a:pt x="1528" y="1253"/>
                </a:cubicBezTo>
                <a:cubicBezTo>
                  <a:pt x="1533" y="1253"/>
                  <a:pt x="1537" y="1249"/>
                  <a:pt x="1537" y="1245"/>
                </a:cubicBezTo>
                <a:close/>
                <a:moveTo>
                  <a:pt x="1614" y="1245"/>
                </a:moveTo>
                <a:cubicBezTo>
                  <a:pt x="1614" y="1240"/>
                  <a:pt x="1610" y="1236"/>
                  <a:pt x="1605" y="1236"/>
                </a:cubicBezTo>
                <a:cubicBezTo>
                  <a:pt x="1601" y="1236"/>
                  <a:pt x="1597" y="1240"/>
                  <a:pt x="1597" y="1245"/>
                </a:cubicBezTo>
                <a:cubicBezTo>
                  <a:pt x="1597" y="1249"/>
                  <a:pt x="1601" y="1253"/>
                  <a:pt x="1605" y="1253"/>
                </a:cubicBezTo>
                <a:cubicBezTo>
                  <a:pt x="1610" y="1253"/>
                  <a:pt x="1614" y="1249"/>
                  <a:pt x="1614" y="1245"/>
                </a:cubicBezTo>
                <a:close/>
                <a:moveTo>
                  <a:pt x="1640" y="1245"/>
                </a:moveTo>
                <a:cubicBezTo>
                  <a:pt x="1640" y="1240"/>
                  <a:pt x="1636" y="1236"/>
                  <a:pt x="1631" y="1236"/>
                </a:cubicBezTo>
                <a:cubicBezTo>
                  <a:pt x="1626" y="1236"/>
                  <a:pt x="1623" y="1240"/>
                  <a:pt x="1623" y="1245"/>
                </a:cubicBezTo>
                <a:cubicBezTo>
                  <a:pt x="1623" y="1249"/>
                  <a:pt x="1626" y="1253"/>
                  <a:pt x="1631" y="1253"/>
                </a:cubicBezTo>
                <a:cubicBezTo>
                  <a:pt x="1636" y="1253"/>
                  <a:pt x="1640" y="1249"/>
                  <a:pt x="1640" y="1245"/>
                </a:cubicBezTo>
                <a:close/>
                <a:moveTo>
                  <a:pt x="2155" y="1245"/>
                </a:moveTo>
                <a:cubicBezTo>
                  <a:pt x="2155" y="1240"/>
                  <a:pt x="2151" y="1236"/>
                  <a:pt x="2146" y="1236"/>
                </a:cubicBezTo>
                <a:cubicBezTo>
                  <a:pt x="2142" y="1236"/>
                  <a:pt x="2138" y="1240"/>
                  <a:pt x="2138" y="1245"/>
                </a:cubicBezTo>
                <a:cubicBezTo>
                  <a:pt x="2138" y="1249"/>
                  <a:pt x="2142" y="1253"/>
                  <a:pt x="2146" y="1253"/>
                </a:cubicBezTo>
                <a:cubicBezTo>
                  <a:pt x="2151" y="1253"/>
                  <a:pt x="2155" y="1249"/>
                  <a:pt x="2155" y="1245"/>
                </a:cubicBezTo>
                <a:close/>
                <a:moveTo>
                  <a:pt x="2181" y="1245"/>
                </a:moveTo>
                <a:cubicBezTo>
                  <a:pt x="2181" y="1240"/>
                  <a:pt x="2177" y="1236"/>
                  <a:pt x="2172" y="1236"/>
                </a:cubicBezTo>
                <a:cubicBezTo>
                  <a:pt x="2167" y="1236"/>
                  <a:pt x="2164" y="1240"/>
                  <a:pt x="2164" y="1245"/>
                </a:cubicBezTo>
                <a:cubicBezTo>
                  <a:pt x="2164" y="1249"/>
                  <a:pt x="2167" y="1253"/>
                  <a:pt x="2172" y="1253"/>
                </a:cubicBezTo>
                <a:cubicBezTo>
                  <a:pt x="2177" y="1253"/>
                  <a:pt x="2181" y="1249"/>
                  <a:pt x="2181" y="1245"/>
                </a:cubicBezTo>
                <a:close/>
                <a:moveTo>
                  <a:pt x="2207" y="1245"/>
                </a:moveTo>
                <a:cubicBezTo>
                  <a:pt x="2207" y="1240"/>
                  <a:pt x="2203" y="1236"/>
                  <a:pt x="2198" y="1236"/>
                </a:cubicBezTo>
                <a:cubicBezTo>
                  <a:pt x="2193" y="1236"/>
                  <a:pt x="2189" y="1240"/>
                  <a:pt x="2189" y="1245"/>
                </a:cubicBezTo>
                <a:cubicBezTo>
                  <a:pt x="2189" y="1249"/>
                  <a:pt x="2193" y="1253"/>
                  <a:pt x="2198" y="1253"/>
                </a:cubicBezTo>
                <a:cubicBezTo>
                  <a:pt x="2203" y="1253"/>
                  <a:pt x="2207" y="1249"/>
                  <a:pt x="2207" y="1245"/>
                </a:cubicBezTo>
                <a:close/>
                <a:moveTo>
                  <a:pt x="2232" y="1245"/>
                </a:moveTo>
                <a:cubicBezTo>
                  <a:pt x="2232" y="1240"/>
                  <a:pt x="2228" y="1236"/>
                  <a:pt x="2224" y="1236"/>
                </a:cubicBezTo>
                <a:cubicBezTo>
                  <a:pt x="2219" y="1236"/>
                  <a:pt x="2215" y="1240"/>
                  <a:pt x="2215" y="1245"/>
                </a:cubicBezTo>
                <a:cubicBezTo>
                  <a:pt x="2215" y="1249"/>
                  <a:pt x="2219" y="1253"/>
                  <a:pt x="2224" y="1253"/>
                </a:cubicBezTo>
                <a:cubicBezTo>
                  <a:pt x="2228" y="1253"/>
                  <a:pt x="2232" y="1249"/>
                  <a:pt x="2232" y="1245"/>
                </a:cubicBezTo>
                <a:close/>
                <a:moveTo>
                  <a:pt x="2258" y="1245"/>
                </a:moveTo>
                <a:cubicBezTo>
                  <a:pt x="2258" y="1240"/>
                  <a:pt x="2254" y="1236"/>
                  <a:pt x="2249" y="1236"/>
                </a:cubicBezTo>
                <a:cubicBezTo>
                  <a:pt x="2245" y="1236"/>
                  <a:pt x="2241" y="1240"/>
                  <a:pt x="2241" y="1245"/>
                </a:cubicBezTo>
                <a:cubicBezTo>
                  <a:pt x="2241" y="1249"/>
                  <a:pt x="2245" y="1253"/>
                  <a:pt x="2249" y="1253"/>
                </a:cubicBezTo>
                <a:cubicBezTo>
                  <a:pt x="2254" y="1253"/>
                  <a:pt x="2258" y="1249"/>
                  <a:pt x="2258" y="1245"/>
                </a:cubicBezTo>
                <a:close/>
                <a:moveTo>
                  <a:pt x="2284" y="1245"/>
                </a:moveTo>
                <a:cubicBezTo>
                  <a:pt x="2284" y="1240"/>
                  <a:pt x="2280" y="1236"/>
                  <a:pt x="2275" y="1236"/>
                </a:cubicBezTo>
                <a:cubicBezTo>
                  <a:pt x="2270" y="1236"/>
                  <a:pt x="2267" y="1240"/>
                  <a:pt x="2267" y="1245"/>
                </a:cubicBezTo>
                <a:cubicBezTo>
                  <a:pt x="2267" y="1249"/>
                  <a:pt x="2270" y="1253"/>
                  <a:pt x="2275" y="1253"/>
                </a:cubicBezTo>
                <a:cubicBezTo>
                  <a:pt x="2280" y="1253"/>
                  <a:pt x="2284" y="1249"/>
                  <a:pt x="2284" y="1245"/>
                </a:cubicBezTo>
                <a:close/>
                <a:moveTo>
                  <a:pt x="2310" y="1245"/>
                </a:moveTo>
                <a:cubicBezTo>
                  <a:pt x="2310" y="1240"/>
                  <a:pt x="2306" y="1236"/>
                  <a:pt x="2301" y="1236"/>
                </a:cubicBezTo>
                <a:cubicBezTo>
                  <a:pt x="2296" y="1236"/>
                  <a:pt x="2292" y="1240"/>
                  <a:pt x="2292" y="1245"/>
                </a:cubicBezTo>
                <a:cubicBezTo>
                  <a:pt x="2292" y="1249"/>
                  <a:pt x="2296" y="1253"/>
                  <a:pt x="2301" y="1253"/>
                </a:cubicBezTo>
                <a:cubicBezTo>
                  <a:pt x="2306" y="1253"/>
                  <a:pt x="2310" y="1249"/>
                  <a:pt x="2310" y="1245"/>
                </a:cubicBezTo>
                <a:close/>
                <a:moveTo>
                  <a:pt x="2335" y="1245"/>
                </a:moveTo>
                <a:cubicBezTo>
                  <a:pt x="2335" y="1240"/>
                  <a:pt x="2331" y="1236"/>
                  <a:pt x="2327" y="1236"/>
                </a:cubicBezTo>
                <a:cubicBezTo>
                  <a:pt x="2322" y="1236"/>
                  <a:pt x="2318" y="1240"/>
                  <a:pt x="2318" y="1245"/>
                </a:cubicBezTo>
                <a:cubicBezTo>
                  <a:pt x="2318" y="1249"/>
                  <a:pt x="2322" y="1253"/>
                  <a:pt x="2327" y="1253"/>
                </a:cubicBezTo>
                <a:cubicBezTo>
                  <a:pt x="2331" y="1253"/>
                  <a:pt x="2335" y="1249"/>
                  <a:pt x="2335" y="1245"/>
                </a:cubicBezTo>
                <a:close/>
                <a:moveTo>
                  <a:pt x="2361" y="1245"/>
                </a:moveTo>
                <a:cubicBezTo>
                  <a:pt x="2361" y="1240"/>
                  <a:pt x="2357" y="1236"/>
                  <a:pt x="2352" y="1236"/>
                </a:cubicBezTo>
                <a:cubicBezTo>
                  <a:pt x="2348" y="1236"/>
                  <a:pt x="2344" y="1240"/>
                  <a:pt x="2344" y="1245"/>
                </a:cubicBezTo>
                <a:cubicBezTo>
                  <a:pt x="2344" y="1249"/>
                  <a:pt x="2348" y="1253"/>
                  <a:pt x="2352" y="1253"/>
                </a:cubicBezTo>
                <a:cubicBezTo>
                  <a:pt x="2357" y="1253"/>
                  <a:pt x="2361" y="1249"/>
                  <a:pt x="2361" y="1245"/>
                </a:cubicBezTo>
                <a:close/>
                <a:moveTo>
                  <a:pt x="2387" y="1245"/>
                </a:moveTo>
                <a:cubicBezTo>
                  <a:pt x="2387" y="1240"/>
                  <a:pt x="2383" y="1236"/>
                  <a:pt x="2378" y="1236"/>
                </a:cubicBezTo>
                <a:cubicBezTo>
                  <a:pt x="2373" y="1236"/>
                  <a:pt x="2370" y="1240"/>
                  <a:pt x="2370" y="1245"/>
                </a:cubicBezTo>
                <a:cubicBezTo>
                  <a:pt x="2370" y="1249"/>
                  <a:pt x="2373" y="1253"/>
                  <a:pt x="2378" y="1253"/>
                </a:cubicBezTo>
                <a:cubicBezTo>
                  <a:pt x="2383" y="1253"/>
                  <a:pt x="2387" y="1249"/>
                  <a:pt x="2387" y="1245"/>
                </a:cubicBezTo>
                <a:close/>
                <a:moveTo>
                  <a:pt x="2413" y="1245"/>
                </a:moveTo>
                <a:cubicBezTo>
                  <a:pt x="2413" y="1240"/>
                  <a:pt x="2409" y="1236"/>
                  <a:pt x="2404" y="1236"/>
                </a:cubicBezTo>
                <a:cubicBezTo>
                  <a:pt x="2399" y="1236"/>
                  <a:pt x="2395" y="1240"/>
                  <a:pt x="2395" y="1245"/>
                </a:cubicBezTo>
                <a:cubicBezTo>
                  <a:pt x="2395" y="1249"/>
                  <a:pt x="2399" y="1253"/>
                  <a:pt x="2404" y="1253"/>
                </a:cubicBezTo>
                <a:cubicBezTo>
                  <a:pt x="2409" y="1253"/>
                  <a:pt x="2413" y="1249"/>
                  <a:pt x="2413" y="1245"/>
                </a:cubicBezTo>
                <a:close/>
                <a:moveTo>
                  <a:pt x="2438" y="1245"/>
                </a:moveTo>
                <a:cubicBezTo>
                  <a:pt x="2438" y="1240"/>
                  <a:pt x="2434" y="1236"/>
                  <a:pt x="2430" y="1236"/>
                </a:cubicBezTo>
                <a:cubicBezTo>
                  <a:pt x="2425" y="1236"/>
                  <a:pt x="2421" y="1240"/>
                  <a:pt x="2421" y="1245"/>
                </a:cubicBezTo>
                <a:cubicBezTo>
                  <a:pt x="2421" y="1249"/>
                  <a:pt x="2425" y="1253"/>
                  <a:pt x="2430" y="1253"/>
                </a:cubicBezTo>
                <a:cubicBezTo>
                  <a:pt x="2434" y="1253"/>
                  <a:pt x="2438" y="1249"/>
                  <a:pt x="2438" y="1245"/>
                </a:cubicBezTo>
                <a:close/>
                <a:moveTo>
                  <a:pt x="738" y="1270"/>
                </a:moveTo>
                <a:cubicBezTo>
                  <a:pt x="738" y="1266"/>
                  <a:pt x="734" y="1262"/>
                  <a:pt x="730" y="1262"/>
                </a:cubicBezTo>
                <a:cubicBezTo>
                  <a:pt x="725" y="1262"/>
                  <a:pt x="721" y="1266"/>
                  <a:pt x="721" y="1270"/>
                </a:cubicBezTo>
                <a:cubicBezTo>
                  <a:pt x="721" y="1275"/>
                  <a:pt x="725" y="1279"/>
                  <a:pt x="730" y="1279"/>
                </a:cubicBezTo>
                <a:cubicBezTo>
                  <a:pt x="734" y="1279"/>
                  <a:pt x="738" y="1275"/>
                  <a:pt x="738" y="1270"/>
                </a:cubicBezTo>
                <a:close/>
                <a:moveTo>
                  <a:pt x="764" y="1270"/>
                </a:moveTo>
                <a:cubicBezTo>
                  <a:pt x="764" y="1266"/>
                  <a:pt x="760" y="1262"/>
                  <a:pt x="755" y="1262"/>
                </a:cubicBezTo>
                <a:cubicBezTo>
                  <a:pt x="751" y="1262"/>
                  <a:pt x="747" y="1266"/>
                  <a:pt x="747" y="1270"/>
                </a:cubicBezTo>
                <a:cubicBezTo>
                  <a:pt x="747" y="1275"/>
                  <a:pt x="751" y="1279"/>
                  <a:pt x="755" y="1279"/>
                </a:cubicBezTo>
                <a:cubicBezTo>
                  <a:pt x="760" y="1279"/>
                  <a:pt x="764" y="1275"/>
                  <a:pt x="764" y="1270"/>
                </a:cubicBezTo>
                <a:close/>
                <a:moveTo>
                  <a:pt x="790" y="1270"/>
                </a:moveTo>
                <a:cubicBezTo>
                  <a:pt x="790" y="1266"/>
                  <a:pt x="786" y="1262"/>
                  <a:pt x="781" y="1262"/>
                </a:cubicBezTo>
                <a:cubicBezTo>
                  <a:pt x="776" y="1262"/>
                  <a:pt x="773" y="1266"/>
                  <a:pt x="773" y="1270"/>
                </a:cubicBezTo>
                <a:cubicBezTo>
                  <a:pt x="773" y="1275"/>
                  <a:pt x="776" y="1279"/>
                  <a:pt x="781" y="1279"/>
                </a:cubicBezTo>
                <a:cubicBezTo>
                  <a:pt x="786" y="1279"/>
                  <a:pt x="790" y="1275"/>
                  <a:pt x="790" y="1270"/>
                </a:cubicBezTo>
                <a:close/>
                <a:moveTo>
                  <a:pt x="816" y="1270"/>
                </a:moveTo>
                <a:cubicBezTo>
                  <a:pt x="816" y="1266"/>
                  <a:pt x="812" y="1262"/>
                  <a:pt x="807" y="1262"/>
                </a:cubicBezTo>
                <a:cubicBezTo>
                  <a:pt x="802" y="1262"/>
                  <a:pt x="798" y="1266"/>
                  <a:pt x="798" y="1270"/>
                </a:cubicBezTo>
                <a:cubicBezTo>
                  <a:pt x="798" y="1275"/>
                  <a:pt x="802" y="1279"/>
                  <a:pt x="807" y="1279"/>
                </a:cubicBezTo>
                <a:cubicBezTo>
                  <a:pt x="812" y="1279"/>
                  <a:pt x="816" y="1275"/>
                  <a:pt x="816" y="1270"/>
                </a:cubicBezTo>
                <a:close/>
                <a:moveTo>
                  <a:pt x="841" y="1270"/>
                </a:moveTo>
                <a:cubicBezTo>
                  <a:pt x="841" y="1266"/>
                  <a:pt x="837" y="1262"/>
                  <a:pt x="833" y="1262"/>
                </a:cubicBezTo>
                <a:cubicBezTo>
                  <a:pt x="828" y="1262"/>
                  <a:pt x="824" y="1266"/>
                  <a:pt x="824" y="1270"/>
                </a:cubicBezTo>
                <a:cubicBezTo>
                  <a:pt x="824" y="1275"/>
                  <a:pt x="828" y="1279"/>
                  <a:pt x="833" y="1279"/>
                </a:cubicBezTo>
                <a:cubicBezTo>
                  <a:pt x="837" y="1279"/>
                  <a:pt x="841" y="1275"/>
                  <a:pt x="841" y="1270"/>
                </a:cubicBezTo>
                <a:close/>
                <a:moveTo>
                  <a:pt x="867" y="1270"/>
                </a:moveTo>
                <a:cubicBezTo>
                  <a:pt x="867" y="1266"/>
                  <a:pt x="863" y="1262"/>
                  <a:pt x="858" y="1262"/>
                </a:cubicBezTo>
                <a:cubicBezTo>
                  <a:pt x="854" y="1262"/>
                  <a:pt x="850" y="1266"/>
                  <a:pt x="850" y="1270"/>
                </a:cubicBezTo>
                <a:cubicBezTo>
                  <a:pt x="850" y="1275"/>
                  <a:pt x="854" y="1279"/>
                  <a:pt x="858" y="1279"/>
                </a:cubicBezTo>
                <a:cubicBezTo>
                  <a:pt x="863" y="1279"/>
                  <a:pt x="867" y="1275"/>
                  <a:pt x="867" y="1270"/>
                </a:cubicBezTo>
                <a:close/>
                <a:moveTo>
                  <a:pt x="893" y="1270"/>
                </a:moveTo>
                <a:cubicBezTo>
                  <a:pt x="893" y="1266"/>
                  <a:pt x="889" y="1262"/>
                  <a:pt x="884" y="1262"/>
                </a:cubicBezTo>
                <a:cubicBezTo>
                  <a:pt x="879" y="1262"/>
                  <a:pt x="876" y="1266"/>
                  <a:pt x="876" y="1270"/>
                </a:cubicBezTo>
                <a:cubicBezTo>
                  <a:pt x="876" y="1275"/>
                  <a:pt x="879" y="1279"/>
                  <a:pt x="884" y="1279"/>
                </a:cubicBezTo>
                <a:cubicBezTo>
                  <a:pt x="889" y="1279"/>
                  <a:pt x="893" y="1275"/>
                  <a:pt x="893" y="1270"/>
                </a:cubicBezTo>
                <a:close/>
                <a:moveTo>
                  <a:pt x="1408" y="1270"/>
                </a:moveTo>
                <a:cubicBezTo>
                  <a:pt x="1408" y="1266"/>
                  <a:pt x="1404" y="1262"/>
                  <a:pt x="1399" y="1262"/>
                </a:cubicBezTo>
                <a:cubicBezTo>
                  <a:pt x="1395" y="1262"/>
                  <a:pt x="1391" y="1266"/>
                  <a:pt x="1391" y="1270"/>
                </a:cubicBezTo>
                <a:cubicBezTo>
                  <a:pt x="1391" y="1275"/>
                  <a:pt x="1395" y="1279"/>
                  <a:pt x="1399" y="1279"/>
                </a:cubicBezTo>
                <a:cubicBezTo>
                  <a:pt x="1404" y="1279"/>
                  <a:pt x="1408" y="1275"/>
                  <a:pt x="1408" y="1270"/>
                </a:cubicBezTo>
                <a:close/>
                <a:moveTo>
                  <a:pt x="1434" y="1270"/>
                </a:moveTo>
                <a:cubicBezTo>
                  <a:pt x="1434" y="1266"/>
                  <a:pt x="1430" y="1262"/>
                  <a:pt x="1425" y="1262"/>
                </a:cubicBezTo>
                <a:cubicBezTo>
                  <a:pt x="1420" y="1262"/>
                  <a:pt x="1417" y="1266"/>
                  <a:pt x="1417" y="1270"/>
                </a:cubicBezTo>
                <a:cubicBezTo>
                  <a:pt x="1417" y="1275"/>
                  <a:pt x="1420" y="1279"/>
                  <a:pt x="1425" y="1279"/>
                </a:cubicBezTo>
                <a:cubicBezTo>
                  <a:pt x="1430" y="1279"/>
                  <a:pt x="1434" y="1275"/>
                  <a:pt x="1434" y="1270"/>
                </a:cubicBezTo>
                <a:close/>
                <a:moveTo>
                  <a:pt x="1459" y="1270"/>
                </a:moveTo>
                <a:cubicBezTo>
                  <a:pt x="1459" y="1266"/>
                  <a:pt x="1456" y="1262"/>
                  <a:pt x="1451" y="1262"/>
                </a:cubicBezTo>
                <a:cubicBezTo>
                  <a:pt x="1446" y="1262"/>
                  <a:pt x="1442" y="1266"/>
                  <a:pt x="1442" y="1270"/>
                </a:cubicBezTo>
                <a:cubicBezTo>
                  <a:pt x="1442" y="1275"/>
                  <a:pt x="1446" y="1279"/>
                  <a:pt x="1451" y="1279"/>
                </a:cubicBezTo>
                <a:cubicBezTo>
                  <a:pt x="1456" y="1279"/>
                  <a:pt x="1459" y="1275"/>
                  <a:pt x="1459" y="1270"/>
                </a:cubicBezTo>
                <a:close/>
                <a:moveTo>
                  <a:pt x="1485" y="1270"/>
                </a:moveTo>
                <a:cubicBezTo>
                  <a:pt x="1485" y="1266"/>
                  <a:pt x="1481" y="1262"/>
                  <a:pt x="1477" y="1262"/>
                </a:cubicBezTo>
                <a:cubicBezTo>
                  <a:pt x="1472" y="1262"/>
                  <a:pt x="1468" y="1266"/>
                  <a:pt x="1468" y="1270"/>
                </a:cubicBezTo>
                <a:cubicBezTo>
                  <a:pt x="1468" y="1275"/>
                  <a:pt x="1472" y="1279"/>
                  <a:pt x="1477" y="1279"/>
                </a:cubicBezTo>
                <a:cubicBezTo>
                  <a:pt x="1481" y="1279"/>
                  <a:pt x="1485" y="1275"/>
                  <a:pt x="1485" y="1270"/>
                </a:cubicBezTo>
                <a:close/>
                <a:moveTo>
                  <a:pt x="1511" y="1270"/>
                </a:moveTo>
                <a:cubicBezTo>
                  <a:pt x="1511" y="1266"/>
                  <a:pt x="1507" y="1262"/>
                  <a:pt x="1502" y="1262"/>
                </a:cubicBezTo>
                <a:cubicBezTo>
                  <a:pt x="1498" y="1262"/>
                  <a:pt x="1494" y="1266"/>
                  <a:pt x="1494" y="1270"/>
                </a:cubicBezTo>
                <a:cubicBezTo>
                  <a:pt x="1494" y="1275"/>
                  <a:pt x="1498" y="1279"/>
                  <a:pt x="1502" y="1279"/>
                </a:cubicBezTo>
                <a:cubicBezTo>
                  <a:pt x="1507" y="1279"/>
                  <a:pt x="1511" y="1275"/>
                  <a:pt x="1511" y="1270"/>
                </a:cubicBezTo>
                <a:close/>
                <a:moveTo>
                  <a:pt x="1614" y="1270"/>
                </a:moveTo>
                <a:cubicBezTo>
                  <a:pt x="1614" y="1266"/>
                  <a:pt x="1610" y="1262"/>
                  <a:pt x="1605" y="1262"/>
                </a:cubicBezTo>
                <a:cubicBezTo>
                  <a:pt x="1601" y="1262"/>
                  <a:pt x="1597" y="1266"/>
                  <a:pt x="1597" y="1270"/>
                </a:cubicBezTo>
                <a:cubicBezTo>
                  <a:pt x="1597" y="1275"/>
                  <a:pt x="1601" y="1279"/>
                  <a:pt x="1605" y="1279"/>
                </a:cubicBezTo>
                <a:cubicBezTo>
                  <a:pt x="1610" y="1279"/>
                  <a:pt x="1614" y="1275"/>
                  <a:pt x="1614" y="1270"/>
                </a:cubicBezTo>
                <a:close/>
                <a:moveTo>
                  <a:pt x="2155" y="1270"/>
                </a:moveTo>
                <a:cubicBezTo>
                  <a:pt x="2155" y="1266"/>
                  <a:pt x="2151" y="1262"/>
                  <a:pt x="2146" y="1262"/>
                </a:cubicBezTo>
                <a:cubicBezTo>
                  <a:pt x="2142" y="1262"/>
                  <a:pt x="2138" y="1266"/>
                  <a:pt x="2138" y="1270"/>
                </a:cubicBezTo>
                <a:cubicBezTo>
                  <a:pt x="2138" y="1275"/>
                  <a:pt x="2142" y="1279"/>
                  <a:pt x="2146" y="1279"/>
                </a:cubicBezTo>
                <a:cubicBezTo>
                  <a:pt x="2151" y="1279"/>
                  <a:pt x="2155" y="1275"/>
                  <a:pt x="2155" y="1270"/>
                </a:cubicBezTo>
                <a:close/>
                <a:moveTo>
                  <a:pt x="2181" y="1270"/>
                </a:moveTo>
                <a:cubicBezTo>
                  <a:pt x="2181" y="1266"/>
                  <a:pt x="2177" y="1262"/>
                  <a:pt x="2172" y="1262"/>
                </a:cubicBezTo>
                <a:cubicBezTo>
                  <a:pt x="2167" y="1262"/>
                  <a:pt x="2164" y="1266"/>
                  <a:pt x="2164" y="1270"/>
                </a:cubicBezTo>
                <a:cubicBezTo>
                  <a:pt x="2164" y="1275"/>
                  <a:pt x="2167" y="1279"/>
                  <a:pt x="2172" y="1279"/>
                </a:cubicBezTo>
                <a:cubicBezTo>
                  <a:pt x="2177" y="1279"/>
                  <a:pt x="2181" y="1275"/>
                  <a:pt x="2181" y="1270"/>
                </a:cubicBezTo>
                <a:close/>
                <a:moveTo>
                  <a:pt x="2207" y="1270"/>
                </a:moveTo>
                <a:cubicBezTo>
                  <a:pt x="2207" y="1266"/>
                  <a:pt x="2203" y="1262"/>
                  <a:pt x="2198" y="1262"/>
                </a:cubicBezTo>
                <a:cubicBezTo>
                  <a:pt x="2193" y="1262"/>
                  <a:pt x="2189" y="1266"/>
                  <a:pt x="2189" y="1270"/>
                </a:cubicBezTo>
                <a:cubicBezTo>
                  <a:pt x="2189" y="1275"/>
                  <a:pt x="2193" y="1279"/>
                  <a:pt x="2198" y="1279"/>
                </a:cubicBezTo>
                <a:cubicBezTo>
                  <a:pt x="2203" y="1279"/>
                  <a:pt x="2207" y="1275"/>
                  <a:pt x="2207" y="1270"/>
                </a:cubicBezTo>
                <a:close/>
                <a:moveTo>
                  <a:pt x="2232" y="1270"/>
                </a:moveTo>
                <a:cubicBezTo>
                  <a:pt x="2232" y="1266"/>
                  <a:pt x="2228" y="1262"/>
                  <a:pt x="2224" y="1262"/>
                </a:cubicBezTo>
                <a:cubicBezTo>
                  <a:pt x="2219" y="1262"/>
                  <a:pt x="2215" y="1266"/>
                  <a:pt x="2215" y="1270"/>
                </a:cubicBezTo>
                <a:cubicBezTo>
                  <a:pt x="2215" y="1275"/>
                  <a:pt x="2219" y="1279"/>
                  <a:pt x="2224" y="1279"/>
                </a:cubicBezTo>
                <a:cubicBezTo>
                  <a:pt x="2228" y="1279"/>
                  <a:pt x="2232" y="1275"/>
                  <a:pt x="2232" y="1270"/>
                </a:cubicBezTo>
                <a:close/>
                <a:moveTo>
                  <a:pt x="2258" y="1270"/>
                </a:moveTo>
                <a:cubicBezTo>
                  <a:pt x="2258" y="1266"/>
                  <a:pt x="2254" y="1262"/>
                  <a:pt x="2249" y="1262"/>
                </a:cubicBezTo>
                <a:cubicBezTo>
                  <a:pt x="2245" y="1262"/>
                  <a:pt x="2241" y="1266"/>
                  <a:pt x="2241" y="1270"/>
                </a:cubicBezTo>
                <a:cubicBezTo>
                  <a:pt x="2241" y="1275"/>
                  <a:pt x="2245" y="1279"/>
                  <a:pt x="2249" y="1279"/>
                </a:cubicBezTo>
                <a:cubicBezTo>
                  <a:pt x="2254" y="1279"/>
                  <a:pt x="2258" y="1275"/>
                  <a:pt x="2258" y="1270"/>
                </a:cubicBezTo>
                <a:close/>
                <a:moveTo>
                  <a:pt x="2284" y="1270"/>
                </a:moveTo>
                <a:cubicBezTo>
                  <a:pt x="2284" y="1266"/>
                  <a:pt x="2280" y="1262"/>
                  <a:pt x="2275" y="1262"/>
                </a:cubicBezTo>
                <a:cubicBezTo>
                  <a:pt x="2270" y="1262"/>
                  <a:pt x="2267" y="1266"/>
                  <a:pt x="2267" y="1270"/>
                </a:cubicBezTo>
                <a:cubicBezTo>
                  <a:pt x="2267" y="1275"/>
                  <a:pt x="2270" y="1279"/>
                  <a:pt x="2275" y="1279"/>
                </a:cubicBezTo>
                <a:cubicBezTo>
                  <a:pt x="2280" y="1279"/>
                  <a:pt x="2284" y="1275"/>
                  <a:pt x="2284" y="1270"/>
                </a:cubicBezTo>
                <a:close/>
                <a:moveTo>
                  <a:pt x="2310" y="1270"/>
                </a:moveTo>
                <a:cubicBezTo>
                  <a:pt x="2310" y="1266"/>
                  <a:pt x="2306" y="1262"/>
                  <a:pt x="2301" y="1262"/>
                </a:cubicBezTo>
                <a:cubicBezTo>
                  <a:pt x="2296" y="1262"/>
                  <a:pt x="2292" y="1266"/>
                  <a:pt x="2292" y="1270"/>
                </a:cubicBezTo>
                <a:cubicBezTo>
                  <a:pt x="2292" y="1275"/>
                  <a:pt x="2296" y="1279"/>
                  <a:pt x="2301" y="1279"/>
                </a:cubicBezTo>
                <a:cubicBezTo>
                  <a:pt x="2306" y="1279"/>
                  <a:pt x="2310" y="1275"/>
                  <a:pt x="2310" y="1270"/>
                </a:cubicBezTo>
                <a:close/>
                <a:moveTo>
                  <a:pt x="2335" y="1270"/>
                </a:moveTo>
                <a:cubicBezTo>
                  <a:pt x="2335" y="1266"/>
                  <a:pt x="2331" y="1262"/>
                  <a:pt x="2327" y="1262"/>
                </a:cubicBezTo>
                <a:cubicBezTo>
                  <a:pt x="2322" y="1262"/>
                  <a:pt x="2318" y="1266"/>
                  <a:pt x="2318" y="1270"/>
                </a:cubicBezTo>
                <a:cubicBezTo>
                  <a:pt x="2318" y="1275"/>
                  <a:pt x="2322" y="1279"/>
                  <a:pt x="2327" y="1279"/>
                </a:cubicBezTo>
                <a:cubicBezTo>
                  <a:pt x="2331" y="1279"/>
                  <a:pt x="2335" y="1275"/>
                  <a:pt x="2335" y="1270"/>
                </a:cubicBezTo>
                <a:close/>
                <a:moveTo>
                  <a:pt x="2361" y="1270"/>
                </a:moveTo>
                <a:cubicBezTo>
                  <a:pt x="2361" y="1266"/>
                  <a:pt x="2357" y="1262"/>
                  <a:pt x="2352" y="1262"/>
                </a:cubicBezTo>
                <a:cubicBezTo>
                  <a:pt x="2348" y="1262"/>
                  <a:pt x="2344" y="1266"/>
                  <a:pt x="2344" y="1270"/>
                </a:cubicBezTo>
                <a:cubicBezTo>
                  <a:pt x="2344" y="1275"/>
                  <a:pt x="2348" y="1279"/>
                  <a:pt x="2352" y="1279"/>
                </a:cubicBezTo>
                <a:cubicBezTo>
                  <a:pt x="2357" y="1279"/>
                  <a:pt x="2361" y="1275"/>
                  <a:pt x="2361" y="1270"/>
                </a:cubicBezTo>
                <a:close/>
                <a:moveTo>
                  <a:pt x="2387" y="1270"/>
                </a:moveTo>
                <a:cubicBezTo>
                  <a:pt x="2387" y="1266"/>
                  <a:pt x="2383" y="1262"/>
                  <a:pt x="2378" y="1262"/>
                </a:cubicBezTo>
                <a:cubicBezTo>
                  <a:pt x="2373" y="1262"/>
                  <a:pt x="2370" y="1266"/>
                  <a:pt x="2370" y="1270"/>
                </a:cubicBezTo>
                <a:cubicBezTo>
                  <a:pt x="2370" y="1275"/>
                  <a:pt x="2373" y="1279"/>
                  <a:pt x="2378" y="1279"/>
                </a:cubicBezTo>
                <a:cubicBezTo>
                  <a:pt x="2383" y="1279"/>
                  <a:pt x="2387" y="1275"/>
                  <a:pt x="2387" y="1270"/>
                </a:cubicBezTo>
                <a:close/>
                <a:moveTo>
                  <a:pt x="2413" y="1270"/>
                </a:moveTo>
                <a:cubicBezTo>
                  <a:pt x="2413" y="1266"/>
                  <a:pt x="2409" y="1262"/>
                  <a:pt x="2404" y="1262"/>
                </a:cubicBezTo>
                <a:cubicBezTo>
                  <a:pt x="2399" y="1262"/>
                  <a:pt x="2395" y="1266"/>
                  <a:pt x="2395" y="1270"/>
                </a:cubicBezTo>
                <a:cubicBezTo>
                  <a:pt x="2395" y="1275"/>
                  <a:pt x="2399" y="1279"/>
                  <a:pt x="2404" y="1279"/>
                </a:cubicBezTo>
                <a:cubicBezTo>
                  <a:pt x="2409" y="1279"/>
                  <a:pt x="2413" y="1275"/>
                  <a:pt x="2413" y="1270"/>
                </a:cubicBezTo>
                <a:close/>
                <a:moveTo>
                  <a:pt x="2438" y="1270"/>
                </a:moveTo>
                <a:cubicBezTo>
                  <a:pt x="2438" y="1266"/>
                  <a:pt x="2434" y="1262"/>
                  <a:pt x="2430" y="1262"/>
                </a:cubicBezTo>
                <a:cubicBezTo>
                  <a:pt x="2425" y="1262"/>
                  <a:pt x="2421" y="1266"/>
                  <a:pt x="2421" y="1270"/>
                </a:cubicBezTo>
                <a:cubicBezTo>
                  <a:pt x="2421" y="1275"/>
                  <a:pt x="2425" y="1279"/>
                  <a:pt x="2430" y="1279"/>
                </a:cubicBezTo>
                <a:cubicBezTo>
                  <a:pt x="2434" y="1279"/>
                  <a:pt x="2438" y="1275"/>
                  <a:pt x="2438" y="1270"/>
                </a:cubicBezTo>
                <a:close/>
                <a:moveTo>
                  <a:pt x="738" y="1296"/>
                </a:moveTo>
                <a:cubicBezTo>
                  <a:pt x="738" y="1292"/>
                  <a:pt x="734" y="1288"/>
                  <a:pt x="730" y="1288"/>
                </a:cubicBezTo>
                <a:cubicBezTo>
                  <a:pt x="725" y="1288"/>
                  <a:pt x="721" y="1292"/>
                  <a:pt x="721" y="1296"/>
                </a:cubicBezTo>
                <a:cubicBezTo>
                  <a:pt x="721" y="1301"/>
                  <a:pt x="725" y="1305"/>
                  <a:pt x="730" y="1305"/>
                </a:cubicBezTo>
                <a:cubicBezTo>
                  <a:pt x="734" y="1305"/>
                  <a:pt x="738" y="1301"/>
                  <a:pt x="738" y="1296"/>
                </a:cubicBezTo>
                <a:close/>
                <a:moveTo>
                  <a:pt x="764" y="1296"/>
                </a:moveTo>
                <a:cubicBezTo>
                  <a:pt x="764" y="1292"/>
                  <a:pt x="760" y="1288"/>
                  <a:pt x="755" y="1288"/>
                </a:cubicBezTo>
                <a:cubicBezTo>
                  <a:pt x="751" y="1288"/>
                  <a:pt x="747" y="1292"/>
                  <a:pt x="747" y="1296"/>
                </a:cubicBezTo>
                <a:cubicBezTo>
                  <a:pt x="747" y="1301"/>
                  <a:pt x="751" y="1305"/>
                  <a:pt x="755" y="1305"/>
                </a:cubicBezTo>
                <a:cubicBezTo>
                  <a:pt x="760" y="1305"/>
                  <a:pt x="764" y="1301"/>
                  <a:pt x="764" y="1296"/>
                </a:cubicBezTo>
                <a:close/>
                <a:moveTo>
                  <a:pt x="790" y="1296"/>
                </a:moveTo>
                <a:cubicBezTo>
                  <a:pt x="790" y="1292"/>
                  <a:pt x="786" y="1288"/>
                  <a:pt x="781" y="1288"/>
                </a:cubicBezTo>
                <a:cubicBezTo>
                  <a:pt x="776" y="1288"/>
                  <a:pt x="773" y="1292"/>
                  <a:pt x="773" y="1296"/>
                </a:cubicBezTo>
                <a:cubicBezTo>
                  <a:pt x="773" y="1301"/>
                  <a:pt x="776" y="1305"/>
                  <a:pt x="781" y="1305"/>
                </a:cubicBezTo>
                <a:cubicBezTo>
                  <a:pt x="786" y="1305"/>
                  <a:pt x="790" y="1301"/>
                  <a:pt x="790" y="1296"/>
                </a:cubicBezTo>
                <a:close/>
                <a:moveTo>
                  <a:pt x="816" y="1296"/>
                </a:moveTo>
                <a:cubicBezTo>
                  <a:pt x="816" y="1292"/>
                  <a:pt x="812" y="1288"/>
                  <a:pt x="807" y="1288"/>
                </a:cubicBezTo>
                <a:cubicBezTo>
                  <a:pt x="802" y="1288"/>
                  <a:pt x="798" y="1292"/>
                  <a:pt x="798" y="1296"/>
                </a:cubicBezTo>
                <a:cubicBezTo>
                  <a:pt x="798" y="1301"/>
                  <a:pt x="802" y="1305"/>
                  <a:pt x="807" y="1305"/>
                </a:cubicBezTo>
                <a:cubicBezTo>
                  <a:pt x="812" y="1305"/>
                  <a:pt x="816" y="1301"/>
                  <a:pt x="816" y="1296"/>
                </a:cubicBezTo>
                <a:close/>
                <a:moveTo>
                  <a:pt x="841" y="1296"/>
                </a:moveTo>
                <a:cubicBezTo>
                  <a:pt x="841" y="1292"/>
                  <a:pt x="837" y="1288"/>
                  <a:pt x="833" y="1288"/>
                </a:cubicBezTo>
                <a:cubicBezTo>
                  <a:pt x="828" y="1288"/>
                  <a:pt x="824" y="1292"/>
                  <a:pt x="824" y="1296"/>
                </a:cubicBezTo>
                <a:cubicBezTo>
                  <a:pt x="824" y="1301"/>
                  <a:pt x="828" y="1305"/>
                  <a:pt x="833" y="1305"/>
                </a:cubicBezTo>
                <a:cubicBezTo>
                  <a:pt x="837" y="1305"/>
                  <a:pt x="841" y="1301"/>
                  <a:pt x="841" y="1296"/>
                </a:cubicBezTo>
                <a:close/>
                <a:moveTo>
                  <a:pt x="867" y="1296"/>
                </a:moveTo>
                <a:cubicBezTo>
                  <a:pt x="867" y="1292"/>
                  <a:pt x="863" y="1288"/>
                  <a:pt x="858" y="1288"/>
                </a:cubicBezTo>
                <a:cubicBezTo>
                  <a:pt x="854" y="1288"/>
                  <a:pt x="850" y="1292"/>
                  <a:pt x="850" y="1296"/>
                </a:cubicBezTo>
                <a:cubicBezTo>
                  <a:pt x="850" y="1301"/>
                  <a:pt x="854" y="1305"/>
                  <a:pt x="858" y="1305"/>
                </a:cubicBezTo>
                <a:cubicBezTo>
                  <a:pt x="863" y="1305"/>
                  <a:pt x="867" y="1301"/>
                  <a:pt x="867" y="1296"/>
                </a:cubicBezTo>
                <a:close/>
                <a:moveTo>
                  <a:pt x="893" y="1296"/>
                </a:moveTo>
                <a:cubicBezTo>
                  <a:pt x="893" y="1292"/>
                  <a:pt x="889" y="1288"/>
                  <a:pt x="884" y="1288"/>
                </a:cubicBezTo>
                <a:cubicBezTo>
                  <a:pt x="879" y="1288"/>
                  <a:pt x="876" y="1292"/>
                  <a:pt x="876" y="1296"/>
                </a:cubicBezTo>
                <a:cubicBezTo>
                  <a:pt x="876" y="1301"/>
                  <a:pt x="879" y="1305"/>
                  <a:pt x="884" y="1305"/>
                </a:cubicBezTo>
                <a:cubicBezTo>
                  <a:pt x="889" y="1305"/>
                  <a:pt x="893" y="1301"/>
                  <a:pt x="893" y="1296"/>
                </a:cubicBezTo>
                <a:close/>
                <a:moveTo>
                  <a:pt x="1408" y="1296"/>
                </a:moveTo>
                <a:cubicBezTo>
                  <a:pt x="1408" y="1292"/>
                  <a:pt x="1404" y="1288"/>
                  <a:pt x="1399" y="1288"/>
                </a:cubicBezTo>
                <a:cubicBezTo>
                  <a:pt x="1395" y="1288"/>
                  <a:pt x="1391" y="1292"/>
                  <a:pt x="1391" y="1296"/>
                </a:cubicBezTo>
                <a:cubicBezTo>
                  <a:pt x="1391" y="1301"/>
                  <a:pt x="1395" y="1305"/>
                  <a:pt x="1399" y="1305"/>
                </a:cubicBezTo>
                <a:cubicBezTo>
                  <a:pt x="1404" y="1305"/>
                  <a:pt x="1408" y="1301"/>
                  <a:pt x="1408" y="1296"/>
                </a:cubicBezTo>
                <a:close/>
                <a:moveTo>
                  <a:pt x="1434" y="1296"/>
                </a:moveTo>
                <a:cubicBezTo>
                  <a:pt x="1434" y="1292"/>
                  <a:pt x="1430" y="1288"/>
                  <a:pt x="1425" y="1288"/>
                </a:cubicBezTo>
                <a:cubicBezTo>
                  <a:pt x="1420" y="1288"/>
                  <a:pt x="1417" y="1292"/>
                  <a:pt x="1417" y="1296"/>
                </a:cubicBezTo>
                <a:cubicBezTo>
                  <a:pt x="1417" y="1301"/>
                  <a:pt x="1420" y="1305"/>
                  <a:pt x="1425" y="1305"/>
                </a:cubicBezTo>
                <a:cubicBezTo>
                  <a:pt x="1430" y="1305"/>
                  <a:pt x="1434" y="1301"/>
                  <a:pt x="1434" y="1296"/>
                </a:cubicBezTo>
                <a:close/>
                <a:moveTo>
                  <a:pt x="1459" y="1296"/>
                </a:moveTo>
                <a:cubicBezTo>
                  <a:pt x="1459" y="1292"/>
                  <a:pt x="1456" y="1288"/>
                  <a:pt x="1451" y="1288"/>
                </a:cubicBezTo>
                <a:cubicBezTo>
                  <a:pt x="1446" y="1288"/>
                  <a:pt x="1442" y="1292"/>
                  <a:pt x="1442" y="1296"/>
                </a:cubicBezTo>
                <a:cubicBezTo>
                  <a:pt x="1442" y="1301"/>
                  <a:pt x="1446" y="1305"/>
                  <a:pt x="1451" y="1305"/>
                </a:cubicBezTo>
                <a:cubicBezTo>
                  <a:pt x="1456" y="1305"/>
                  <a:pt x="1459" y="1301"/>
                  <a:pt x="1459" y="1296"/>
                </a:cubicBezTo>
                <a:close/>
                <a:moveTo>
                  <a:pt x="1485" y="1296"/>
                </a:moveTo>
                <a:cubicBezTo>
                  <a:pt x="1485" y="1292"/>
                  <a:pt x="1481" y="1288"/>
                  <a:pt x="1477" y="1288"/>
                </a:cubicBezTo>
                <a:cubicBezTo>
                  <a:pt x="1472" y="1288"/>
                  <a:pt x="1468" y="1292"/>
                  <a:pt x="1468" y="1296"/>
                </a:cubicBezTo>
                <a:cubicBezTo>
                  <a:pt x="1468" y="1301"/>
                  <a:pt x="1472" y="1305"/>
                  <a:pt x="1477" y="1305"/>
                </a:cubicBezTo>
                <a:cubicBezTo>
                  <a:pt x="1481" y="1305"/>
                  <a:pt x="1485" y="1301"/>
                  <a:pt x="1485" y="1296"/>
                </a:cubicBezTo>
                <a:close/>
                <a:moveTo>
                  <a:pt x="1511" y="1296"/>
                </a:moveTo>
                <a:cubicBezTo>
                  <a:pt x="1511" y="1292"/>
                  <a:pt x="1507" y="1288"/>
                  <a:pt x="1502" y="1288"/>
                </a:cubicBezTo>
                <a:cubicBezTo>
                  <a:pt x="1498" y="1288"/>
                  <a:pt x="1494" y="1292"/>
                  <a:pt x="1494" y="1296"/>
                </a:cubicBezTo>
                <a:cubicBezTo>
                  <a:pt x="1494" y="1301"/>
                  <a:pt x="1498" y="1305"/>
                  <a:pt x="1502" y="1305"/>
                </a:cubicBezTo>
                <a:cubicBezTo>
                  <a:pt x="1507" y="1305"/>
                  <a:pt x="1511" y="1301"/>
                  <a:pt x="1511" y="1296"/>
                </a:cubicBezTo>
                <a:close/>
                <a:moveTo>
                  <a:pt x="2155" y="1296"/>
                </a:moveTo>
                <a:cubicBezTo>
                  <a:pt x="2155" y="1292"/>
                  <a:pt x="2151" y="1288"/>
                  <a:pt x="2146" y="1288"/>
                </a:cubicBezTo>
                <a:cubicBezTo>
                  <a:pt x="2142" y="1288"/>
                  <a:pt x="2138" y="1292"/>
                  <a:pt x="2138" y="1296"/>
                </a:cubicBezTo>
                <a:cubicBezTo>
                  <a:pt x="2138" y="1301"/>
                  <a:pt x="2142" y="1305"/>
                  <a:pt x="2146" y="1305"/>
                </a:cubicBezTo>
                <a:cubicBezTo>
                  <a:pt x="2151" y="1305"/>
                  <a:pt x="2155" y="1301"/>
                  <a:pt x="2155" y="1296"/>
                </a:cubicBezTo>
                <a:close/>
                <a:moveTo>
                  <a:pt x="2181" y="1296"/>
                </a:moveTo>
                <a:cubicBezTo>
                  <a:pt x="2181" y="1292"/>
                  <a:pt x="2177" y="1288"/>
                  <a:pt x="2172" y="1288"/>
                </a:cubicBezTo>
                <a:cubicBezTo>
                  <a:pt x="2167" y="1288"/>
                  <a:pt x="2164" y="1292"/>
                  <a:pt x="2164" y="1296"/>
                </a:cubicBezTo>
                <a:cubicBezTo>
                  <a:pt x="2164" y="1301"/>
                  <a:pt x="2167" y="1305"/>
                  <a:pt x="2172" y="1305"/>
                </a:cubicBezTo>
                <a:cubicBezTo>
                  <a:pt x="2177" y="1305"/>
                  <a:pt x="2181" y="1301"/>
                  <a:pt x="2181" y="1296"/>
                </a:cubicBezTo>
                <a:close/>
                <a:moveTo>
                  <a:pt x="2207" y="1296"/>
                </a:moveTo>
                <a:cubicBezTo>
                  <a:pt x="2207" y="1292"/>
                  <a:pt x="2203" y="1288"/>
                  <a:pt x="2198" y="1288"/>
                </a:cubicBezTo>
                <a:cubicBezTo>
                  <a:pt x="2193" y="1288"/>
                  <a:pt x="2189" y="1292"/>
                  <a:pt x="2189" y="1296"/>
                </a:cubicBezTo>
                <a:cubicBezTo>
                  <a:pt x="2189" y="1301"/>
                  <a:pt x="2193" y="1305"/>
                  <a:pt x="2198" y="1305"/>
                </a:cubicBezTo>
                <a:cubicBezTo>
                  <a:pt x="2203" y="1305"/>
                  <a:pt x="2207" y="1301"/>
                  <a:pt x="2207" y="1296"/>
                </a:cubicBezTo>
                <a:close/>
                <a:moveTo>
                  <a:pt x="2232" y="1296"/>
                </a:moveTo>
                <a:cubicBezTo>
                  <a:pt x="2232" y="1292"/>
                  <a:pt x="2228" y="1288"/>
                  <a:pt x="2224" y="1288"/>
                </a:cubicBezTo>
                <a:cubicBezTo>
                  <a:pt x="2219" y="1288"/>
                  <a:pt x="2215" y="1292"/>
                  <a:pt x="2215" y="1296"/>
                </a:cubicBezTo>
                <a:cubicBezTo>
                  <a:pt x="2215" y="1301"/>
                  <a:pt x="2219" y="1305"/>
                  <a:pt x="2224" y="1305"/>
                </a:cubicBezTo>
                <a:cubicBezTo>
                  <a:pt x="2228" y="1305"/>
                  <a:pt x="2232" y="1301"/>
                  <a:pt x="2232" y="1296"/>
                </a:cubicBezTo>
                <a:close/>
                <a:moveTo>
                  <a:pt x="2258" y="1296"/>
                </a:moveTo>
                <a:cubicBezTo>
                  <a:pt x="2258" y="1292"/>
                  <a:pt x="2254" y="1288"/>
                  <a:pt x="2249" y="1288"/>
                </a:cubicBezTo>
                <a:cubicBezTo>
                  <a:pt x="2245" y="1288"/>
                  <a:pt x="2241" y="1292"/>
                  <a:pt x="2241" y="1296"/>
                </a:cubicBezTo>
                <a:cubicBezTo>
                  <a:pt x="2241" y="1301"/>
                  <a:pt x="2245" y="1305"/>
                  <a:pt x="2249" y="1305"/>
                </a:cubicBezTo>
                <a:cubicBezTo>
                  <a:pt x="2254" y="1305"/>
                  <a:pt x="2258" y="1301"/>
                  <a:pt x="2258" y="1296"/>
                </a:cubicBezTo>
                <a:close/>
                <a:moveTo>
                  <a:pt x="2284" y="1296"/>
                </a:moveTo>
                <a:cubicBezTo>
                  <a:pt x="2284" y="1292"/>
                  <a:pt x="2280" y="1288"/>
                  <a:pt x="2275" y="1288"/>
                </a:cubicBezTo>
                <a:cubicBezTo>
                  <a:pt x="2270" y="1288"/>
                  <a:pt x="2267" y="1292"/>
                  <a:pt x="2267" y="1296"/>
                </a:cubicBezTo>
                <a:cubicBezTo>
                  <a:pt x="2267" y="1301"/>
                  <a:pt x="2270" y="1305"/>
                  <a:pt x="2275" y="1305"/>
                </a:cubicBezTo>
                <a:cubicBezTo>
                  <a:pt x="2280" y="1305"/>
                  <a:pt x="2284" y="1301"/>
                  <a:pt x="2284" y="1296"/>
                </a:cubicBezTo>
                <a:close/>
                <a:moveTo>
                  <a:pt x="2310" y="1296"/>
                </a:moveTo>
                <a:cubicBezTo>
                  <a:pt x="2310" y="1292"/>
                  <a:pt x="2306" y="1288"/>
                  <a:pt x="2301" y="1288"/>
                </a:cubicBezTo>
                <a:cubicBezTo>
                  <a:pt x="2296" y="1288"/>
                  <a:pt x="2292" y="1292"/>
                  <a:pt x="2292" y="1296"/>
                </a:cubicBezTo>
                <a:cubicBezTo>
                  <a:pt x="2292" y="1301"/>
                  <a:pt x="2296" y="1305"/>
                  <a:pt x="2301" y="1305"/>
                </a:cubicBezTo>
                <a:cubicBezTo>
                  <a:pt x="2306" y="1305"/>
                  <a:pt x="2310" y="1301"/>
                  <a:pt x="2310" y="1296"/>
                </a:cubicBezTo>
                <a:close/>
                <a:moveTo>
                  <a:pt x="2335" y="1296"/>
                </a:moveTo>
                <a:cubicBezTo>
                  <a:pt x="2335" y="1292"/>
                  <a:pt x="2331" y="1288"/>
                  <a:pt x="2327" y="1288"/>
                </a:cubicBezTo>
                <a:cubicBezTo>
                  <a:pt x="2322" y="1288"/>
                  <a:pt x="2318" y="1292"/>
                  <a:pt x="2318" y="1296"/>
                </a:cubicBezTo>
                <a:cubicBezTo>
                  <a:pt x="2318" y="1301"/>
                  <a:pt x="2322" y="1305"/>
                  <a:pt x="2327" y="1305"/>
                </a:cubicBezTo>
                <a:cubicBezTo>
                  <a:pt x="2331" y="1305"/>
                  <a:pt x="2335" y="1301"/>
                  <a:pt x="2335" y="1296"/>
                </a:cubicBezTo>
                <a:close/>
                <a:moveTo>
                  <a:pt x="2361" y="1296"/>
                </a:moveTo>
                <a:cubicBezTo>
                  <a:pt x="2361" y="1292"/>
                  <a:pt x="2357" y="1288"/>
                  <a:pt x="2352" y="1288"/>
                </a:cubicBezTo>
                <a:cubicBezTo>
                  <a:pt x="2348" y="1288"/>
                  <a:pt x="2344" y="1292"/>
                  <a:pt x="2344" y="1296"/>
                </a:cubicBezTo>
                <a:cubicBezTo>
                  <a:pt x="2344" y="1301"/>
                  <a:pt x="2348" y="1305"/>
                  <a:pt x="2352" y="1305"/>
                </a:cubicBezTo>
                <a:cubicBezTo>
                  <a:pt x="2357" y="1305"/>
                  <a:pt x="2361" y="1301"/>
                  <a:pt x="2361" y="1296"/>
                </a:cubicBezTo>
                <a:close/>
                <a:moveTo>
                  <a:pt x="2387" y="1296"/>
                </a:moveTo>
                <a:cubicBezTo>
                  <a:pt x="2387" y="1292"/>
                  <a:pt x="2383" y="1288"/>
                  <a:pt x="2378" y="1288"/>
                </a:cubicBezTo>
                <a:cubicBezTo>
                  <a:pt x="2373" y="1288"/>
                  <a:pt x="2370" y="1292"/>
                  <a:pt x="2370" y="1296"/>
                </a:cubicBezTo>
                <a:cubicBezTo>
                  <a:pt x="2370" y="1301"/>
                  <a:pt x="2373" y="1305"/>
                  <a:pt x="2378" y="1305"/>
                </a:cubicBezTo>
                <a:cubicBezTo>
                  <a:pt x="2383" y="1305"/>
                  <a:pt x="2387" y="1301"/>
                  <a:pt x="2387" y="1296"/>
                </a:cubicBezTo>
                <a:close/>
                <a:moveTo>
                  <a:pt x="2413" y="1296"/>
                </a:moveTo>
                <a:cubicBezTo>
                  <a:pt x="2413" y="1292"/>
                  <a:pt x="2409" y="1288"/>
                  <a:pt x="2404" y="1288"/>
                </a:cubicBezTo>
                <a:cubicBezTo>
                  <a:pt x="2399" y="1288"/>
                  <a:pt x="2395" y="1292"/>
                  <a:pt x="2395" y="1296"/>
                </a:cubicBezTo>
                <a:cubicBezTo>
                  <a:pt x="2395" y="1301"/>
                  <a:pt x="2399" y="1305"/>
                  <a:pt x="2404" y="1305"/>
                </a:cubicBezTo>
                <a:cubicBezTo>
                  <a:pt x="2409" y="1305"/>
                  <a:pt x="2413" y="1301"/>
                  <a:pt x="2413" y="1296"/>
                </a:cubicBezTo>
                <a:close/>
                <a:moveTo>
                  <a:pt x="2438" y="1296"/>
                </a:moveTo>
                <a:cubicBezTo>
                  <a:pt x="2438" y="1292"/>
                  <a:pt x="2434" y="1288"/>
                  <a:pt x="2430" y="1288"/>
                </a:cubicBezTo>
                <a:cubicBezTo>
                  <a:pt x="2425" y="1288"/>
                  <a:pt x="2421" y="1292"/>
                  <a:pt x="2421" y="1296"/>
                </a:cubicBezTo>
                <a:cubicBezTo>
                  <a:pt x="2421" y="1301"/>
                  <a:pt x="2425" y="1305"/>
                  <a:pt x="2430" y="1305"/>
                </a:cubicBezTo>
                <a:cubicBezTo>
                  <a:pt x="2434" y="1305"/>
                  <a:pt x="2438" y="1301"/>
                  <a:pt x="2438" y="1296"/>
                </a:cubicBezTo>
                <a:close/>
                <a:moveTo>
                  <a:pt x="2464" y="1296"/>
                </a:moveTo>
                <a:cubicBezTo>
                  <a:pt x="2464" y="1292"/>
                  <a:pt x="2460" y="1288"/>
                  <a:pt x="2456" y="1288"/>
                </a:cubicBezTo>
                <a:cubicBezTo>
                  <a:pt x="2451" y="1288"/>
                  <a:pt x="2447" y="1292"/>
                  <a:pt x="2447" y="1296"/>
                </a:cubicBezTo>
                <a:cubicBezTo>
                  <a:pt x="2447" y="1301"/>
                  <a:pt x="2451" y="1305"/>
                  <a:pt x="2456" y="1305"/>
                </a:cubicBezTo>
                <a:cubicBezTo>
                  <a:pt x="2460" y="1305"/>
                  <a:pt x="2464" y="1301"/>
                  <a:pt x="2464" y="1296"/>
                </a:cubicBezTo>
                <a:close/>
                <a:moveTo>
                  <a:pt x="738" y="1322"/>
                </a:moveTo>
                <a:cubicBezTo>
                  <a:pt x="738" y="1317"/>
                  <a:pt x="734" y="1313"/>
                  <a:pt x="730" y="1313"/>
                </a:cubicBezTo>
                <a:cubicBezTo>
                  <a:pt x="725" y="1313"/>
                  <a:pt x="721" y="1317"/>
                  <a:pt x="721" y="1322"/>
                </a:cubicBezTo>
                <a:cubicBezTo>
                  <a:pt x="721" y="1327"/>
                  <a:pt x="725" y="1331"/>
                  <a:pt x="730" y="1331"/>
                </a:cubicBezTo>
                <a:cubicBezTo>
                  <a:pt x="734" y="1331"/>
                  <a:pt x="738" y="1327"/>
                  <a:pt x="738" y="1322"/>
                </a:cubicBezTo>
                <a:close/>
                <a:moveTo>
                  <a:pt x="764" y="1322"/>
                </a:moveTo>
                <a:cubicBezTo>
                  <a:pt x="764" y="1317"/>
                  <a:pt x="760" y="1313"/>
                  <a:pt x="755" y="1313"/>
                </a:cubicBezTo>
                <a:cubicBezTo>
                  <a:pt x="751" y="1313"/>
                  <a:pt x="747" y="1317"/>
                  <a:pt x="747" y="1322"/>
                </a:cubicBezTo>
                <a:cubicBezTo>
                  <a:pt x="747" y="1327"/>
                  <a:pt x="751" y="1331"/>
                  <a:pt x="755" y="1331"/>
                </a:cubicBezTo>
                <a:cubicBezTo>
                  <a:pt x="760" y="1331"/>
                  <a:pt x="764" y="1327"/>
                  <a:pt x="764" y="1322"/>
                </a:cubicBezTo>
                <a:close/>
                <a:moveTo>
                  <a:pt x="790" y="1322"/>
                </a:moveTo>
                <a:cubicBezTo>
                  <a:pt x="790" y="1317"/>
                  <a:pt x="786" y="1313"/>
                  <a:pt x="781" y="1313"/>
                </a:cubicBezTo>
                <a:cubicBezTo>
                  <a:pt x="776" y="1313"/>
                  <a:pt x="773" y="1317"/>
                  <a:pt x="773" y="1322"/>
                </a:cubicBezTo>
                <a:cubicBezTo>
                  <a:pt x="773" y="1327"/>
                  <a:pt x="776" y="1331"/>
                  <a:pt x="781" y="1331"/>
                </a:cubicBezTo>
                <a:cubicBezTo>
                  <a:pt x="786" y="1331"/>
                  <a:pt x="790" y="1327"/>
                  <a:pt x="790" y="1322"/>
                </a:cubicBezTo>
                <a:close/>
                <a:moveTo>
                  <a:pt x="816" y="1322"/>
                </a:moveTo>
                <a:cubicBezTo>
                  <a:pt x="816" y="1317"/>
                  <a:pt x="812" y="1313"/>
                  <a:pt x="807" y="1313"/>
                </a:cubicBezTo>
                <a:cubicBezTo>
                  <a:pt x="802" y="1313"/>
                  <a:pt x="798" y="1317"/>
                  <a:pt x="798" y="1322"/>
                </a:cubicBezTo>
                <a:cubicBezTo>
                  <a:pt x="798" y="1327"/>
                  <a:pt x="802" y="1331"/>
                  <a:pt x="807" y="1331"/>
                </a:cubicBezTo>
                <a:cubicBezTo>
                  <a:pt x="812" y="1331"/>
                  <a:pt x="816" y="1327"/>
                  <a:pt x="816" y="1322"/>
                </a:cubicBezTo>
                <a:close/>
                <a:moveTo>
                  <a:pt x="841" y="1322"/>
                </a:moveTo>
                <a:cubicBezTo>
                  <a:pt x="841" y="1317"/>
                  <a:pt x="837" y="1313"/>
                  <a:pt x="833" y="1313"/>
                </a:cubicBezTo>
                <a:cubicBezTo>
                  <a:pt x="828" y="1313"/>
                  <a:pt x="824" y="1317"/>
                  <a:pt x="824" y="1322"/>
                </a:cubicBezTo>
                <a:cubicBezTo>
                  <a:pt x="824" y="1327"/>
                  <a:pt x="828" y="1331"/>
                  <a:pt x="833" y="1331"/>
                </a:cubicBezTo>
                <a:cubicBezTo>
                  <a:pt x="837" y="1331"/>
                  <a:pt x="841" y="1327"/>
                  <a:pt x="841" y="1322"/>
                </a:cubicBezTo>
                <a:close/>
                <a:moveTo>
                  <a:pt x="867" y="1322"/>
                </a:moveTo>
                <a:cubicBezTo>
                  <a:pt x="867" y="1317"/>
                  <a:pt x="863" y="1313"/>
                  <a:pt x="858" y="1313"/>
                </a:cubicBezTo>
                <a:cubicBezTo>
                  <a:pt x="854" y="1313"/>
                  <a:pt x="850" y="1317"/>
                  <a:pt x="850" y="1322"/>
                </a:cubicBezTo>
                <a:cubicBezTo>
                  <a:pt x="850" y="1327"/>
                  <a:pt x="854" y="1331"/>
                  <a:pt x="858" y="1331"/>
                </a:cubicBezTo>
                <a:cubicBezTo>
                  <a:pt x="863" y="1331"/>
                  <a:pt x="867" y="1327"/>
                  <a:pt x="867" y="1322"/>
                </a:cubicBezTo>
                <a:close/>
                <a:moveTo>
                  <a:pt x="1408" y="1322"/>
                </a:moveTo>
                <a:cubicBezTo>
                  <a:pt x="1408" y="1317"/>
                  <a:pt x="1404" y="1313"/>
                  <a:pt x="1399" y="1313"/>
                </a:cubicBezTo>
                <a:cubicBezTo>
                  <a:pt x="1395" y="1313"/>
                  <a:pt x="1391" y="1317"/>
                  <a:pt x="1391" y="1322"/>
                </a:cubicBezTo>
                <a:cubicBezTo>
                  <a:pt x="1391" y="1327"/>
                  <a:pt x="1395" y="1331"/>
                  <a:pt x="1399" y="1331"/>
                </a:cubicBezTo>
                <a:cubicBezTo>
                  <a:pt x="1404" y="1331"/>
                  <a:pt x="1408" y="1327"/>
                  <a:pt x="1408" y="1322"/>
                </a:cubicBezTo>
                <a:close/>
                <a:moveTo>
                  <a:pt x="1434" y="1322"/>
                </a:moveTo>
                <a:cubicBezTo>
                  <a:pt x="1434" y="1317"/>
                  <a:pt x="1430" y="1313"/>
                  <a:pt x="1425" y="1313"/>
                </a:cubicBezTo>
                <a:cubicBezTo>
                  <a:pt x="1420" y="1313"/>
                  <a:pt x="1417" y="1317"/>
                  <a:pt x="1417" y="1322"/>
                </a:cubicBezTo>
                <a:cubicBezTo>
                  <a:pt x="1417" y="1327"/>
                  <a:pt x="1420" y="1331"/>
                  <a:pt x="1425" y="1331"/>
                </a:cubicBezTo>
                <a:cubicBezTo>
                  <a:pt x="1430" y="1331"/>
                  <a:pt x="1434" y="1327"/>
                  <a:pt x="1434" y="1322"/>
                </a:cubicBezTo>
                <a:close/>
                <a:moveTo>
                  <a:pt x="1459" y="1322"/>
                </a:moveTo>
                <a:cubicBezTo>
                  <a:pt x="1459" y="1317"/>
                  <a:pt x="1456" y="1313"/>
                  <a:pt x="1451" y="1313"/>
                </a:cubicBezTo>
                <a:cubicBezTo>
                  <a:pt x="1446" y="1313"/>
                  <a:pt x="1442" y="1317"/>
                  <a:pt x="1442" y="1322"/>
                </a:cubicBezTo>
                <a:cubicBezTo>
                  <a:pt x="1442" y="1327"/>
                  <a:pt x="1446" y="1331"/>
                  <a:pt x="1451" y="1331"/>
                </a:cubicBezTo>
                <a:cubicBezTo>
                  <a:pt x="1456" y="1331"/>
                  <a:pt x="1459" y="1327"/>
                  <a:pt x="1459" y="1322"/>
                </a:cubicBezTo>
                <a:close/>
                <a:moveTo>
                  <a:pt x="1485" y="1322"/>
                </a:moveTo>
                <a:cubicBezTo>
                  <a:pt x="1485" y="1317"/>
                  <a:pt x="1481" y="1313"/>
                  <a:pt x="1477" y="1313"/>
                </a:cubicBezTo>
                <a:cubicBezTo>
                  <a:pt x="1472" y="1313"/>
                  <a:pt x="1468" y="1317"/>
                  <a:pt x="1468" y="1322"/>
                </a:cubicBezTo>
                <a:cubicBezTo>
                  <a:pt x="1468" y="1327"/>
                  <a:pt x="1472" y="1331"/>
                  <a:pt x="1477" y="1331"/>
                </a:cubicBezTo>
                <a:cubicBezTo>
                  <a:pt x="1481" y="1331"/>
                  <a:pt x="1485" y="1327"/>
                  <a:pt x="1485" y="1322"/>
                </a:cubicBezTo>
                <a:close/>
                <a:moveTo>
                  <a:pt x="2181" y="1322"/>
                </a:moveTo>
                <a:cubicBezTo>
                  <a:pt x="2181" y="1317"/>
                  <a:pt x="2177" y="1313"/>
                  <a:pt x="2172" y="1313"/>
                </a:cubicBezTo>
                <a:cubicBezTo>
                  <a:pt x="2167" y="1313"/>
                  <a:pt x="2164" y="1317"/>
                  <a:pt x="2164" y="1322"/>
                </a:cubicBezTo>
                <a:cubicBezTo>
                  <a:pt x="2164" y="1327"/>
                  <a:pt x="2167" y="1331"/>
                  <a:pt x="2172" y="1331"/>
                </a:cubicBezTo>
                <a:cubicBezTo>
                  <a:pt x="2177" y="1331"/>
                  <a:pt x="2181" y="1327"/>
                  <a:pt x="2181" y="1322"/>
                </a:cubicBezTo>
                <a:close/>
                <a:moveTo>
                  <a:pt x="2207" y="1322"/>
                </a:moveTo>
                <a:cubicBezTo>
                  <a:pt x="2207" y="1317"/>
                  <a:pt x="2203" y="1313"/>
                  <a:pt x="2198" y="1313"/>
                </a:cubicBezTo>
                <a:cubicBezTo>
                  <a:pt x="2193" y="1313"/>
                  <a:pt x="2189" y="1317"/>
                  <a:pt x="2189" y="1322"/>
                </a:cubicBezTo>
                <a:cubicBezTo>
                  <a:pt x="2189" y="1327"/>
                  <a:pt x="2193" y="1331"/>
                  <a:pt x="2198" y="1331"/>
                </a:cubicBezTo>
                <a:cubicBezTo>
                  <a:pt x="2203" y="1331"/>
                  <a:pt x="2207" y="1327"/>
                  <a:pt x="2207" y="1322"/>
                </a:cubicBezTo>
                <a:close/>
                <a:moveTo>
                  <a:pt x="2310" y="1322"/>
                </a:moveTo>
                <a:cubicBezTo>
                  <a:pt x="2310" y="1317"/>
                  <a:pt x="2306" y="1313"/>
                  <a:pt x="2301" y="1313"/>
                </a:cubicBezTo>
                <a:cubicBezTo>
                  <a:pt x="2296" y="1313"/>
                  <a:pt x="2292" y="1317"/>
                  <a:pt x="2292" y="1322"/>
                </a:cubicBezTo>
                <a:cubicBezTo>
                  <a:pt x="2292" y="1327"/>
                  <a:pt x="2296" y="1331"/>
                  <a:pt x="2301" y="1331"/>
                </a:cubicBezTo>
                <a:cubicBezTo>
                  <a:pt x="2306" y="1331"/>
                  <a:pt x="2310" y="1327"/>
                  <a:pt x="2310" y="1322"/>
                </a:cubicBezTo>
                <a:close/>
                <a:moveTo>
                  <a:pt x="2335" y="1322"/>
                </a:moveTo>
                <a:cubicBezTo>
                  <a:pt x="2335" y="1317"/>
                  <a:pt x="2331" y="1313"/>
                  <a:pt x="2327" y="1313"/>
                </a:cubicBezTo>
                <a:cubicBezTo>
                  <a:pt x="2322" y="1313"/>
                  <a:pt x="2318" y="1317"/>
                  <a:pt x="2318" y="1322"/>
                </a:cubicBezTo>
                <a:cubicBezTo>
                  <a:pt x="2318" y="1327"/>
                  <a:pt x="2322" y="1331"/>
                  <a:pt x="2327" y="1331"/>
                </a:cubicBezTo>
                <a:cubicBezTo>
                  <a:pt x="2331" y="1331"/>
                  <a:pt x="2335" y="1327"/>
                  <a:pt x="2335" y="1322"/>
                </a:cubicBezTo>
                <a:close/>
                <a:moveTo>
                  <a:pt x="2361" y="1322"/>
                </a:moveTo>
                <a:cubicBezTo>
                  <a:pt x="2361" y="1317"/>
                  <a:pt x="2357" y="1313"/>
                  <a:pt x="2352" y="1313"/>
                </a:cubicBezTo>
                <a:cubicBezTo>
                  <a:pt x="2348" y="1313"/>
                  <a:pt x="2344" y="1317"/>
                  <a:pt x="2344" y="1322"/>
                </a:cubicBezTo>
                <a:cubicBezTo>
                  <a:pt x="2344" y="1327"/>
                  <a:pt x="2348" y="1331"/>
                  <a:pt x="2352" y="1331"/>
                </a:cubicBezTo>
                <a:cubicBezTo>
                  <a:pt x="2357" y="1331"/>
                  <a:pt x="2361" y="1327"/>
                  <a:pt x="2361" y="1322"/>
                </a:cubicBezTo>
                <a:close/>
                <a:moveTo>
                  <a:pt x="2387" y="1322"/>
                </a:moveTo>
                <a:cubicBezTo>
                  <a:pt x="2387" y="1317"/>
                  <a:pt x="2383" y="1313"/>
                  <a:pt x="2378" y="1313"/>
                </a:cubicBezTo>
                <a:cubicBezTo>
                  <a:pt x="2373" y="1313"/>
                  <a:pt x="2370" y="1317"/>
                  <a:pt x="2370" y="1322"/>
                </a:cubicBezTo>
                <a:cubicBezTo>
                  <a:pt x="2370" y="1327"/>
                  <a:pt x="2373" y="1331"/>
                  <a:pt x="2378" y="1331"/>
                </a:cubicBezTo>
                <a:cubicBezTo>
                  <a:pt x="2383" y="1331"/>
                  <a:pt x="2387" y="1327"/>
                  <a:pt x="2387" y="1322"/>
                </a:cubicBezTo>
                <a:close/>
                <a:moveTo>
                  <a:pt x="2413" y="1322"/>
                </a:moveTo>
                <a:cubicBezTo>
                  <a:pt x="2413" y="1317"/>
                  <a:pt x="2409" y="1313"/>
                  <a:pt x="2404" y="1313"/>
                </a:cubicBezTo>
                <a:cubicBezTo>
                  <a:pt x="2399" y="1313"/>
                  <a:pt x="2395" y="1317"/>
                  <a:pt x="2395" y="1322"/>
                </a:cubicBezTo>
                <a:cubicBezTo>
                  <a:pt x="2395" y="1327"/>
                  <a:pt x="2399" y="1331"/>
                  <a:pt x="2404" y="1331"/>
                </a:cubicBezTo>
                <a:cubicBezTo>
                  <a:pt x="2409" y="1331"/>
                  <a:pt x="2413" y="1327"/>
                  <a:pt x="2413" y="1322"/>
                </a:cubicBezTo>
                <a:close/>
                <a:moveTo>
                  <a:pt x="2438" y="1322"/>
                </a:moveTo>
                <a:cubicBezTo>
                  <a:pt x="2438" y="1317"/>
                  <a:pt x="2434" y="1313"/>
                  <a:pt x="2430" y="1313"/>
                </a:cubicBezTo>
                <a:cubicBezTo>
                  <a:pt x="2425" y="1313"/>
                  <a:pt x="2421" y="1317"/>
                  <a:pt x="2421" y="1322"/>
                </a:cubicBezTo>
                <a:cubicBezTo>
                  <a:pt x="2421" y="1327"/>
                  <a:pt x="2425" y="1331"/>
                  <a:pt x="2430" y="1331"/>
                </a:cubicBezTo>
                <a:cubicBezTo>
                  <a:pt x="2434" y="1331"/>
                  <a:pt x="2438" y="1327"/>
                  <a:pt x="2438" y="1322"/>
                </a:cubicBezTo>
                <a:close/>
                <a:moveTo>
                  <a:pt x="738" y="1348"/>
                </a:moveTo>
                <a:cubicBezTo>
                  <a:pt x="738" y="1343"/>
                  <a:pt x="734" y="1339"/>
                  <a:pt x="730" y="1339"/>
                </a:cubicBezTo>
                <a:cubicBezTo>
                  <a:pt x="725" y="1339"/>
                  <a:pt x="721" y="1343"/>
                  <a:pt x="721" y="1348"/>
                </a:cubicBezTo>
                <a:cubicBezTo>
                  <a:pt x="721" y="1353"/>
                  <a:pt x="725" y="1356"/>
                  <a:pt x="730" y="1356"/>
                </a:cubicBezTo>
                <a:cubicBezTo>
                  <a:pt x="734" y="1356"/>
                  <a:pt x="738" y="1353"/>
                  <a:pt x="738" y="1348"/>
                </a:cubicBezTo>
                <a:close/>
                <a:moveTo>
                  <a:pt x="764" y="1348"/>
                </a:moveTo>
                <a:cubicBezTo>
                  <a:pt x="764" y="1343"/>
                  <a:pt x="760" y="1339"/>
                  <a:pt x="755" y="1339"/>
                </a:cubicBezTo>
                <a:cubicBezTo>
                  <a:pt x="751" y="1339"/>
                  <a:pt x="747" y="1343"/>
                  <a:pt x="747" y="1348"/>
                </a:cubicBezTo>
                <a:cubicBezTo>
                  <a:pt x="747" y="1353"/>
                  <a:pt x="751" y="1356"/>
                  <a:pt x="755" y="1356"/>
                </a:cubicBezTo>
                <a:cubicBezTo>
                  <a:pt x="760" y="1356"/>
                  <a:pt x="764" y="1353"/>
                  <a:pt x="764" y="1348"/>
                </a:cubicBezTo>
                <a:close/>
                <a:moveTo>
                  <a:pt x="790" y="1348"/>
                </a:moveTo>
                <a:cubicBezTo>
                  <a:pt x="790" y="1343"/>
                  <a:pt x="786" y="1339"/>
                  <a:pt x="781" y="1339"/>
                </a:cubicBezTo>
                <a:cubicBezTo>
                  <a:pt x="776" y="1339"/>
                  <a:pt x="773" y="1343"/>
                  <a:pt x="773" y="1348"/>
                </a:cubicBezTo>
                <a:cubicBezTo>
                  <a:pt x="773" y="1353"/>
                  <a:pt x="776" y="1356"/>
                  <a:pt x="781" y="1356"/>
                </a:cubicBezTo>
                <a:cubicBezTo>
                  <a:pt x="786" y="1356"/>
                  <a:pt x="790" y="1353"/>
                  <a:pt x="790" y="1348"/>
                </a:cubicBezTo>
                <a:close/>
                <a:moveTo>
                  <a:pt x="816" y="1348"/>
                </a:moveTo>
                <a:cubicBezTo>
                  <a:pt x="816" y="1343"/>
                  <a:pt x="812" y="1339"/>
                  <a:pt x="807" y="1339"/>
                </a:cubicBezTo>
                <a:cubicBezTo>
                  <a:pt x="802" y="1339"/>
                  <a:pt x="798" y="1343"/>
                  <a:pt x="798" y="1348"/>
                </a:cubicBezTo>
                <a:cubicBezTo>
                  <a:pt x="798" y="1353"/>
                  <a:pt x="802" y="1356"/>
                  <a:pt x="807" y="1356"/>
                </a:cubicBezTo>
                <a:cubicBezTo>
                  <a:pt x="812" y="1356"/>
                  <a:pt x="816" y="1353"/>
                  <a:pt x="816" y="1348"/>
                </a:cubicBezTo>
                <a:close/>
                <a:moveTo>
                  <a:pt x="2310" y="1348"/>
                </a:moveTo>
                <a:cubicBezTo>
                  <a:pt x="2310" y="1343"/>
                  <a:pt x="2306" y="1339"/>
                  <a:pt x="2301" y="1339"/>
                </a:cubicBezTo>
                <a:cubicBezTo>
                  <a:pt x="2296" y="1339"/>
                  <a:pt x="2292" y="1343"/>
                  <a:pt x="2292" y="1348"/>
                </a:cubicBezTo>
                <a:cubicBezTo>
                  <a:pt x="2292" y="1353"/>
                  <a:pt x="2296" y="1356"/>
                  <a:pt x="2301" y="1356"/>
                </a:cubicBezTo>
                <a:cubicBezTo>
                  <a:pt x="2306" y="1356"/>
                  <a:pt x="2310" y="1353"/>
                  <a:pt x="2310" y="1348"/>
                </a:cubicBezTo>
                <a:close/>
                <a:moveTo>
                  <a:pt x="2335" y="1348"/>
                </a:moveTo>
                <a:cubicBezTo>
                  <a:pt x="2335" y="1343"/>
                  <a:pt x="2331" y="1339"/>
                  <a:pt x="2327" y="1339"/>
                </a:cubicBezTo>
                <a:cubicBezTo>
                  <a:pt x="2322" y="1339"/>
                  <a:pt x="2318" y="1343"/>
                  <a:pt x="2318" y="1348"/>
                </a:cubicBezTo>
                <a:cubicBezTo>
                  <a:pt x="2318" y="1353"/>
                  <a:pt x="2322" y="1356"/>
                  <a:pt x="2327" y="1356"/>
                </a:cubicBezTo>
                <a:cubicBezTo>
                  <a:pt x="2331" y="1356"/>
                  <a:pt x="2335" y="1353"/>
                  <a:pt x="2335" y="1348"/>
                </a:cubicBezTo>
                <a:close/>
                <a:moveTo>
                  <a:pt x="2361" y="1348"/>
                </a:moveTo>
                <a:cubicBezTo>
                  <a:pt x="2361" y="1343"/>
                  <a:pt x="2357" y="1339"/>
                  <a:pt x="2352" y="1339"/>
                </a:cubicBezTo>
                <a:cubicBezTo>
                  <a:pt x="2348" y="1339"/>
                  <a:pt x="2344" y="1343"/>
                  <a:pt x="2344" y="1348"/>
                </a:cubicBezTo>
                <a:cubicBezTo>
                  <a:pt x="2344" y="1353"/>
                  <a:pt x="2348" y="1356"/>
                  <a:pt x="2352" y="1356"/>
                </a:cubicBezTo>
                <a:cubicBezTo>
                  <a:pt x="2357" y="1356"/>
                  <a:pt x="2361" y="1353"/>
                  <a:pt x="2361" y="1348"/>
                </a:cubicBezTo>
                <a:close/>
                <a:moveTo>
                  <a:pt x="2387" y="1348"/>
                </a:moveTo>
                <a:cubicBezTo>
                  <a:pt x="2387" y="1343"/>
                  <a:pt x="2383" y="1339"/>
                  <a:pt x="2378" y="1339"/>
                </a:cubicBezTo>
                <a:cubicBezTo>
                  <a:pt x="2373" y="1339"/>
                  <a:pt x="2370" y="1343"/>
                  <a:pt x="2370" y="1348"/>
                </a:cubicBezTo>
                <a:cubicBezTo>
                  <a:pt x="2370" y="1353"/>
                  <a:pt x="2373" y="1356"/>
                  <a:pt x="2378" y="1356"/>
                </a:cubicBezTo>
                <a:cubicBezTo>
                  <a:pt x="2383" y="1356"/>
                  <a:pt x="2387" y="1353"/>
                  <a:pt x="2387" y="1348"/>
                </a:cubicBezTo>
                <a:close/>
                <a:moveTo>
                  <a:pt x="2413" y="1348"/>
                </a:moveTo>
                <a:cubicBezTo>
                  <a:pt x="2413" y="1343"/>
                  <a:pt x="2409" y="1339"/>
                  <a:pt x="2404" y="1339"/>
                </a:cubicBezTo>
                <a:cubicBezTo>
                  <a:pt x="2399" y="1339"/>
                  <a:pt x="2395" y="1343"/>
                  <a:pt x="2395" y="1348"/>
                </a:cubicBezTo>
                <a:cubicBezTo>
                  <a:pt x="2395" y="1353"/>
                  <a:pt x="2399" y="1356"/>
                  <a:pt x="2404" y="1356"/>
                </a:cubicBezTo>
                <a:cubicBezTo>
                  <a:pt x="2409" y="1356"/>
                  <a:pt x="2413" y="1353"/>
                  <a:pt x="2413" y="1348"/>
                </a:cubicBezTo>
                <a:close/>
                <a:moveTo>
                  <a:pt x="738" y="1374"/>
                </a:moveTo>
                <a:cubicBezTo>
                  <a:pt x="738" y="1369"/>
                  <a:pt x="734" y="1365"/>
                  <a:pt x="730" y="1365"/>
                </a:cubicBezTo>
                <a:cubicBezTo>
                  <a:pt x="725" y="1365"/>
                  <a:pt x="721" y="1369"/>
                  <a:pt x="721" y="1374"/>
                </a:cubicBezTo>
                <a:cubicBezTo>
                  <a:pt x="721" y="1378"/>
                  <a:pt x="725" y="1382"/>
                  <a:pt x="730" y="1382"/>
                </a:cubicBezTo>
                <a:cubicBezTo>
                  <a:pt x="734" y="1382"/>
                  <a:pt x="738" y="1378"/>
                  <a:pt x="738" y="1374"/>
                </a:cubicBezTo>
                <a:close/>
                <a:moveTo>
                  <a:pt x="764" y="1374"/>
                </a:moveTo>
                <a:cubicBezTo>
                  <a:pt x="764" y="1369"/>
                  <a:pt x="760" y="1365"/>
                  <a:pt x="755" y="1365"/>
                </a:cubicBezTo>
                <a:cubicBezTo>
                  <a:pt x="751" y="1365"/>
                  <a:pt x="747" y="1369"/>
                  <a:pt x="747" y="1374"/>
                </a:cubicBezTo>
                <a:cubicBezTo>
                  <a:pt x="747" y="1378"/>
                  <a:pt x="751" y="1382"/>
                  <a:pt x="755" y="1382"/>
                </a:cubicBezTo>
                <a:cubicBezTo>
                  <a:pt x="760" y="1382"/>
                  <a:pt x="764" y="1378"/>
                  <a:pt x="764" y="1374"/>
                </a:cubicBezTo>
                <a:close/>
                <a:moveTo>
                  <a:pt x="790" y="1374"/>
                </a:moveTo>
                <a:cubicBezTo>
                  <a:pt x="790" y="1369"/>
                  <a:pt x="786" y="1365"/>
                  <a:pt x="781" y="1365"/>
                </a:cubicBezTo>
                <a:cubicBezTo>
                  <a:pt x="776" y="1365"/>
                  <a:pt x="773" y="1369"/>
                  <a:pt x="773" y="1374"/>
                </a:cubicBezTo>
                <a:cubicBezTo>
                  <a:pt x="773" y="1378"/>
                  <a:pt x="776" y="1382"/>
                  <a:pt x="781" y="1382"/>
                </a:cubicBezTo>
                <a:cubicBezTo>
                  <a:pt x="786" y="1382"/>
                  <a:pt x="790" y="1378"/>
                  <a:pt x="790" y="1374"/>
                </a:cubicBezTo>
                <a:close/>
                <a:moveTo>
                  <a:pt x="816" y="1374"/>
                </a:moveTo>
                <a:cubicBezTo>
                  <a:pt x="816" y="1369"/>
                  <a:pt x="812" y="1365"/>
                  <a:pt x="807" y="1365"/>
                </a:cubicBezTo>
                <a:cubicBezTo>
                  <a:pt x="802" y="1365"/>
                  <a:pt x="798" y="1369"/>
                  <a:pt x="798" y="1374"/>
                </a:cubicBezTo>
                <a:cubicBezTo>
                  <a:pt x="798" y="1378"/>
                  <a:pt x="802" y="1382"/>
                  <a:pt x="807" y="1382"/>
                </a:cubicBezTo>
                <a:cubicBezTo>
                  <a:pt x="812" y="1382"/>
                  <a:pt x="816" y="1378"/>
                  <a:pt x="816" y="1374"/>
                </a:cubicBezTo>
                <a:close/>
                <a:moveTo>
                  <a:pt x="2361" y="1374"/>
                </a:moveTo>
                <a:cubicBezTo>
                  <a:pt x="2361" y="1369"/>
                  <a:pt x="2357" y="1365"/>
                  <a:pt x="2352" y="1365"/>
                </a:cubicBezTo>
                <a:cubicBezTo>
                  <a:pt x="2348" y="1365"/>
                  <a:pt x="2344" y="1369"/>
                  <a:pt x="2344" y="1374"/>
                </a:cubicBezTo>
                <a:cubicBezTo>
                  <a:pt x="2344" y="1378"/>
                  <a:pt x="2348" y="1382"/>
                  <a:pt x="2352" y="1382"/>
                </a:cubicBezTo>
                <a:cubicBezTo>
                  <a:pt x="2357" y="1382"/>
                  <a:pt x="2361" y="1378"/>
                  <a:pt x="2361" y="1374"/>
                </a:cubicBezTo>
                <a:close/>
                <a:moveTo>
                  <a:pt x="2387" y="1374"/>
                </a:moveTo>
                <a:cubicBezTo>
                  <a:pt x="2387" y="1369"/>
                  <a:pt x="2383" y="1365"/>
                  <a:pt x="2378" y="1365"/>
                </a:cubicBezTo>
                <a:cubicBezTo>
                  <a:pt x="2373" y="1365"/>
                  <a:pt x="2370" y="1369"/>
                  <a:pt x="2370" y="1374"/>
                </a:cubicBezTo>
                <a:cubicBezTo>
                  <a:pt x="2370" y="1378"/>
                  <a:pt x="2373" y="1382"/>
                  <a:pt x="2378" y="1382"/>
                </a:cubicBezTo>
                <a:cubicBezTo>
                  <a:pt x="2383" y="1382"/>
                  <a:pt x="2387" y="1378"/>
                  <a:pt x="2387" y="1374"/>
                </a:cubicBezTo>
                <a:close/>
                <a:moveTo>
                  <a:pt x="2413" y="1374"/>
                </a:moveTo>
                <a:cubicBezTo>
                  <a:pt x="2413" y="1369"/>
                  <a:pt x="2409" y="1365"/>
                  <a:pt x="2404" y="1365"/>
                </a:cubicBezTo>
                <a:cubicBezTo>
                  <a:pt x="2399" y="1365"/>
                  <a:pt x="2395" y="1369"/>
                  <a:pt x="2395" y="1374"/>
                </a:cubicBezTo>
                <a:cubicBezTo>
                  <a:pt x="2395" y="1378"/>
                  <a:pt x="2399" y="1382"/>
                  <a:pt x="2404" y="1382"/>
                </a:cubicBezTo>
                <a:cubicBezTo>
                  <a:pt x="2409" y="1382"/>
                  <a:pt x="2413" y="1378"/>
                  <a:pt x="2413" y="1374"/>
                </a:cubicBezTo>
                <a:close/>
                <a:moveTo>
                  <a:pt x="2619" y="1374"/>
                </a:moveTo>
                <a:cubicBezTo>
                  <a:pt x="2619" y="1369"/>
                  <a:pt x="2615" y="1365"/>
                  <a:pt x="2610" y="1365"/>
                </a:cubicBezTo>
                <a:cubicBezTo>
                  <a:pt x="2605" y="1365"/>
                  <a:pt x="2601" y="1369"/>
                  <a:pt x="2601" y="1374"/>
                </a:cubicBezTo>
                <a:cubicBezTo>
                  <a:pt x="2601" y="1378"/>
                  <a:pt x="2605" y="1382"/>
                  <a:pt x="2610" y="1382"/>
                </a:cubicBezTo>
                <a:cubicBezTo>
                  <a:pt x="2615" y="1382"/>
                  <a:pt x="2619" y="1378"/>
                  <a:pt x="2619" y="1374"/>
                </a:cubicBezTo>
                <a:close/>
                <a:moveTo>
                  <a:pt x="2644" y="1374"/>
                </a:moveTo>
                <a:cubicBezTo>
                  <a:pt x="2644" y="1369"/>
                  <a:pt x="2641" y="1365"/>
                  <a:pt x="2636" y="1365"/>
                </a:cubicBezTo>
                <a:cubicBezTo>
                  <a:pt x="2631" y="1365"/>
                  <a:pt x="2627" y="1369"/>
                  <a:pt x="2627" y="1374"/>
                </a:cubicBezTo>
                <a:cubicBezTo>
                  <a:pt x="2627" y="1378"/>
                  <a:pt x="2631" y="1382"/>
                  <a:pt x="2636" y="1382"/>
                </a:cubicBezTo>
                <a:cubicBezTo>
                  <a:pt x="2641" y="1382"/>
                  <a:pt x="2644" y="1378"/>
                  <a:pt x="2644" y="1374"/>
                </a:cubicBezTo>
                <a:close/>
                <a:moveTo>
                  <a:pt x="738" y="1399"/>
                </a:moveTo>
                <a:cubicBezTo>
                  <a:pt x="738" y="1395"/>
                  <a:pt x="734" y="1391"/>
                  <a:pt x="730" y="1391"/>
                </a:cubicBezTo>
                <a:cubicBezTo>
                  <a:pt x="725" y="1391"/>
                  <a:pt x="721" y="1395"/>
                  <a:pt x="721" y="1399"/>
                </a:cubicBezTo>
                <a:cubicBezTo>
                  <a:pt x="721" y="1404"/>
                  <a:pt x="725" y="1408"/>
                  <a:pt x="730" y="1408"/>
                </a:cubicBezTo>
                <a:cubicBezTo>
                  <a:pt x="734" y="1408"/>
                  <a:pt x="738" y="1404"/>
                  <a:pt x="738" y="1399"/>
                </a:cubicBezTo>
                <a:close/>
                <a:moveTo>
                  <a:pt x="764" y="1399"/>
                </a:moveTo>
                <a:cubicBezTo>
                  <a:pt x="764" y="1395"/>
                  <a:pt x="760" y="1391"/>
                  <a:pt x="755" y="1391"/>
                </a:cubicBezTo>
                <a:cubicBezTo>
                  <a:pt x="751" y="1391"/>
                  <a:pt x="747" y="1395"/>
                  <a:pt x="747" y="1399"/>
                </a:cubicBezTo>
                <a:cubicBezTo>
                  <a:pt x="747" y="1404"/>
                  <a:pt x="751" y="1408"/>
                  <a:pt x="755" y="1408"/>
                </a:cubicBezTo>
                <a:cubicBezTo>
                  <a:pt x="760" y="1408"/>
                  <a:pt x="764" y="1404"/>
                  <a:pt x="764" y="1399"/>
                </a:cubicBezTo>
                <a:close/>
                <a:moveTo>
                  <a:pt x="790" y="1399"/>
                </a:moveTo>
                <a:cubicBezTo>
                  <a:pt x="790" y="1395"/>
                  <a:pt x="786" y="1391"/>
                  <a:pt x="781" y="1391"/>
                </a:cubicBezTo>
                <a:cubicBezTo>
                  <a:pt x="776" y="1391"/>
                  <a:pt x="773" y="1395"/>
                  <a:pt x="773" y="1399"/>
                </a:cubicBezTo>
                <a:cubicBezTo>
                  <a:pt x="773" y="1404"/>
                  <a:pt x="776" y="1408"/>
                  <a:pt x="781" y="1408"/>
                </a:cubicBezTo>
                <a:cubicBezTo>
                  <a:pt x="786" y="1408"/>
                  <a:pt x="790" y="1404"/>
                  <a:pt x="790" y="1399"/>
                </a:cubicBezTo>
                <a:close/>
                <a:moveTo>
                  <a:pt x="2593" y="1399"/>
                </a:moveTo>
                <a:cubicBezTo>
                  <a:pt x="2593" y="1395"/>
                  <a:pt x="2589" y="1391"/>
                  <a:pt x="2584" y="1391"/>
                </a:cubicBezTo>
                <a:cubicBezTo>
                  <a:pt x="2580" y="1391"/>
                  <a:pt x="2576" y="1395"/>
                  <a:pt x="2576" y="1399"/>
                </a:cubicBezTo>
                <a:cubicBezTo>
                  <a:pt x="2576" y="1404"/>
                  <a:pt x="2580" y="1408"/>
                  <a:pt x="2584" y="1408"/>
                </a:cubicBezTo>
                <a:cubicBezTo>
                  <a:pt x="2589" y="1408"/>
                  <a:pt x="2593" y="1404"/>
                  <a:pt x="2593" y="1399"/>
                </a:cubicBezTo>
                <a:close/>
                <a:moveTo>
                  <a:pt x="738" y="1425"/>
                </a:moveTo>
                <a:cubicBezTo>
                  <a:pt x="738" y="1420"/>
                  <a:pt x="734" y="1416"/>
                  <a:pt x="730" y="1416"/>
                </a:cubicBezTo>
                <a:cubicBezTo>
                  <a:pt x="725" y="1416"/>
                  <a:pt x="721" y="1420"/>
                  <a:pt x="721" y="1425"/>
                </a:cubicBezTo>
                <a:cubicBezTo>
                  <a:pt x="721" y="1430"/>
                  <a:pt x="725" y="1434"/>
                  <a:pt x="730" y="1434"/>
                </a:cubicBezTo>
                <a:cubicBezTo>
                  <a:pt x="734" y="1434"/>
                  <a:pt x="738" y="1430"/>
                  <a:pt x="738" y="1425"/>
                </a:cubicBezTo>
                <a:close/>
                <a:moveTo>
                  <a:pt x="764" y="1425"/>
                </a:moveTo>
                <a:cubicBezTo>
                  <a:pt x="764" y="1420"/>
                  <a:pt x="760" y="1416"/>
                  <a:pt x="755" y="1416"/>
                </a:cubicBezTo>
                <a:cubicBezTo>
                  <a:pt x="751" y="1416"/>
                  <a:pt x="747" y="1420"/>
                  <a:pt x="747" y="1425"/>
                </a:cubicBezTo>
                <a:cubicBezTo>
                  <a:pt x="747" y="1430"/>
                  <a:pt x="751" y="1434"/>
                  <a:pt x="755" y="1434"/>
                </a:cubicBezTo>
                <a:cubicBezTo>
                  <a:pt x="760" y="1434"/>
                  <a:pt x="764" y="1430"/>
                  <a:pt x="764" y="1425"/>
                </a:cubicBezTo>
                <a:close/>
                <a:moveTo>
                  <a:pt x="790" y="1425"/>
                </a:moveTo>
                <a:cubicBezTo>
                  <a:pt x="790" y="1420"/>
                  <a:pt x="786" y="1416"/>
                  <a:pt x="781" y="1416"/>
                </a:cubicBezTo>
                <a:cubicBezTo>
                  <a:pt x="776" y="1416"/>
                  <a:pt x="773" y="1420"/>
                  <a:pt x="773" y="1425"/>
                </a:cubicBezTo>
                <a:cubicBezTo>
                  <a:pt x="773" y="1430"/>
                  <a:pt x="776" y="1434"/>
                  <a:pt x="781" y="1434"/>
                </a:cubicBezTo>
                <a:cubicBezTo>
                  <a:pt x="786" y="1434"/>
                  <a:pt x="790" y="1430"/>
                  <a:pt x="790" y="1425"/>
                </a:cubicBezTo>
                <a:close/>
                <a:moveTo>
                  <a:pt x="2567" y="1425"/>
                </a:moveTo>
                <a:cubicBezTo>
                  <a:pt x="2567" y="1420"/>
                  <a:pt x="2563" y="1416"/>
                  <a:pt x="2559" y="1416"/>
                </a:cubicBezTo>
                <a:cubicBezTo>
                  <a:pt x="2554" y="1416"/>
                  <a:pt x="2550" y="1420"/>
                  <a:pt x="2550" y="1425"/>
                </a:cubicBezTo>
                <a:cubicBezTo>
                  <a:pt x="2550" y="1430"/>
                  <a:pt x="2554" y="1434"/>
                  <a:pt x="2559" y="1434"/>
                </a:cubicBezTo>
                <a:cubicBezTo>
                  <a:pt x="2563" y="1434"/>
                  <a:pt x="2567" y="1430"/>
                  <a:pt x="2567" y="1425"/>
                </a:cubicBezTo>
                <a:close/>
                <a:moveTo>
                  <a:pt x="2593" y="1425"/>
                </a:moveTo>
                <a:cubicBezTo>
                  <a:pt x="2593" y="1420"/>
                  <a:pt x="2589" y="1416"/>
                  <a:pt x="2584" y="1416"/>
                </a:cubicBezTo>
                <a:cubicBezTo>
                  <a:pt x="2580" y="1416"/>
                  <a:pt x="2576" y="1420"/>
                  <a:pt x="2576" y="1425"/>
                </a:cubicBezTo>
                <a:cubicBezTo>
                  <a:pt x="2576" y="1430"/>
                  <a:pt x="2580" y="1434"/>
                  <a:pt x="2584" y="1434"/>
                </a:cubicBezTo>
                <a:cubicBezTo>
                  <a:pt x="2589" y="1434"/>
                  <a:pt x="2593" y="1430"/>
                  <a:pt x="2593" y="1425"/>
                </a:cubicBezTo>
                <a:close/>
                <a:moveTo>
                  <a:pt x="2619" y="1425"/>
                </a:moveTo>
                <a:cubicBezTo>
                  <a:pt x="2619" y="1420"/>
                  <a:pt x="2615" y="1416"/>
                  <a:pt x="2610" y="1416"/>
                </a:cubicBezTo>
                <a:cubicBezTo>
                  <a:pt x="2605" y="1416"/>
                  <a:pt x="2601" y="1420"/>
                  <a:pt x="2601" y="1425"/>
                </a:cubicBezTo>
                <a:cubicBezTo>
                  <a:pt x="2601" y="1430"/>
                  <a:pt x="2605" y="1434"/>
                  <a:pt x="2610" y="1434"/>
                </a:cubicBezTo>
                <a:cubicBezTo>
                  <a:pt x="2615" y="1434"/>
                  <a:pt x="2619" y="1430"/>
                  <a:pt x="2619" y="1425"/>
                </a:cubicBezTo>
                <a:close/>
                <a:moveTo>
                  <a:pt x="738" y="1451"/>
                </a:moveTo>
                <a:cubicBezTo>
                  <a:pt x="738" y="1446"/>
                  <a:pt x="734" y="1442"/>
                  <a:pt x="730" y="1442"/>
                </a:cubicBezTo>
                <a:cubicBezTo>
                  <a:pt x="725" y="1442"/>
                  <a:pt x="721" y="1446"/>
                  <a:pt x="721" y="1451"/>
                </a:cubicBezTo>
                <a:cubicBezTo>
                  <a:pt x="721" y="1456"/>
                  <a:pt x="725" y="1459"/>
                  <a:pt x="730" y="1459"/>
                </a:cubicBezTo>
                <a:cubicBezTo>
                  <a:pt x="734" y="1459"/>
                  <a:pt x="738" y="1456"/>
                  <a:pt x="738" y="1451"/>
                </a:cubicBezTo>
                <a:close/>
                <a:moveTo>
                  <a:pt x="764" y="1451"/>
                </a:moveTo>
                <a:cubicBezTo>
                  <a:pt x="764" y="1446"/>
                  <a:pt x="760" y="1442"/>
                  <a:pt x="755" y="1442"/>
                </a:cubicBezTo>
                <a:cubicBezTo>
                  <a:pt x="751" y="1442"/>
                  <a:pt x="747" y="1446"/>
                  <a:pt x="747" y="1451"/>
                </a:cubicBezTo>
                <a:cubicBezTo>
                  <a:pt x="747" y="1456"/>
                  <a:pt x="751" y="1459"/>
                  <a:pt x="755" y="1459"/>
                </a:cubicBezTo>
                <a:cubicBezTo>
                  <a:pt x="760" y="1459"/>
                  <a:pt x="764" y="1456"/>
                  <a:pt x="764" y="1451"/>
                </a:cubicBezTo>
                <a:close/>
                <a:moveTo>
                  <a:pt x="790" y="1451"/>
                </a:moveTo>
                <a:cubicBezTo>
                  <a:pt x="790" y="1446"/>
                  <a:pt x="786" y="1442"/>
                  <a:pt x="781" y="1442"/>
                </a:cubicBezTo>
                <a:cubicBezTo>
                  <a:pt x="776" y="1442"/>
                  <a:pt x="773" y="1446"/>
                  <a:pt x="773" y="1451"/>
                </a:cubicBezTo>
                <a:cubicBezTo>
                  <a:pt x="773" y="1456"/>
                  <a:pt x="776" y="1459"/>
                  <a:pt x="781" y="1459"/>
                </a:cubicBezTo>
                <a:cubicBezTo>
                  <a:pt x="786" y="1459"/>
                  <a:pt x="790" y="1456"/>
                  <a:pt x="790" y="1451"/>
                </a:cubicBezTo>
                <a:close/>
                <a:moveTo>
                  <a:pt x="2541" y="1451"/>
                </a:moveTo>
                <a:cubicBezTo>
                  <a:pt x="2541" y="1446"/>
                  <a:pt x="2538" y="1442"/>
                  <a:pt x="2533" y="1442"/>
                </a:cubicBezTo>
                <a:cubicBezTo>
                  <a:pt x="2528" y="1442"/>
                  <a:pt x="2524" y="1446"/>
                  <a:pt x="2524" y="1451"/>
                </a:cubicBezTo>
                <a:cubicBezTo>
                  <a:pt x="2524" y="1456"/>
                  <a:pt x="2528" y="1459"/>
                  <a:pt x="2533" y="1459"/>
                </a:cubicBezTo>
                <a:cubicBezTo>
                  <a:pt x="2538" y="1459"/>
                  <a:pt x="2541" y="1456"/>
                  <a:pt x="2541" y="1451"/>
                </a:cubicBezTo>
                <a:close/>
                <a:moveTo>
                  <a:pt x="2567" y="1451"/>
                </a:moveTo>
                <a:cubicBezTo>
                  <a:pt x="2567" y="1446"/>
                  <a:pt x="2563" y="1442"/>
                  <a:pt x="2559" y="1442"/>
                </a:cubicBezTo>
                <a:cubicBezTo>
                  <a:pt x="2554" y="1442"/>
                  <a:pt x="2550" y="1446"/>
                  <a:pt x="2550" y="1451"/>
                </a:cubicBezTo>
                <a:cubicBezTo>
                  <a:pt x="2550" y="1456"/>
                  <a:pt x="2554" y="1459"/>
                  <a:pt x="2559" y="1459"/>
                </a:cubicBezTo>
                <a:cubicBezTo>
                  <a:pt x="2563" y="1459"/>
                  <a:pt x="2567" y="1456"/>
                  <a:pt x="2567" y="1451"/>
                </a:cubicBezTo>
                <a:close/>
                <a:moveTo>
                  <a:pt x="2593" y="1451"/>
                </a:moveTo>
                <a:cubicBezTo>
                  <a:pt x="2593" y="1446"/>
                  <a:pt x="2589" y="1442"/>
                  <a:pt x="2584" y="1442"/>
                </a:cubicBezTo>
                <a:cubicBezTo>
                  <a:pt x="2580" y="1442"/>
                  <a:pt x="2576" y="1446"/>
                  <a:pt x="2576" y="1451"/>
                </a:cubicBezTo>
                <a:cubicBezTo>
                  <a:pt x="2576" y="1456"/>
                  <a:pt x="2580" y="1459"/>
                  <a:pt x="2584" y="1459"/>
                </a:cubicBezTo>
                <a:cubicBezTo>
                  <a:pt x="2589" y="1459"/>
                  <a:pt x="2593" y="1456"/>
                  <a:pt x="2593" y="1451"/>
                </a:cubicBezTo>
                <a:close/>
                <a:moveTo>
                  <a:pt x="764" y="1477"/>
                </a:moveTo>
                <a:cubicBezTo>
                  <a:pt x="764" y="1472"/>
                  <a:pt x="760" y="1468"/>
                  <a:pt x="755" y="1468"/>
                </a:cubicBezTo>
                <a:cubicBezTo>
                  <a:pt x="751" y="1468"/>
                  <a:pt x="747" y="1472"/>
                  <a:pt x="747" y="1477"/>
                </a:cubicBezTo>
                <a:cubicBezTo>
                  <a:pt x="747" y="1481"/>
                  <a:pt x="751" y="1485"/>
                  <a:pt x="755" y="1485"/>
                </a:cubicBezTo>
                <a:cubicBezTo>
                  <a:pt x="760" y="1485"/>
                  <a:pt x="764" y="1481"/>
                  <a:pt x="764" y="1477"/>
                </a:cubicBezTo>
                <a:close/>
                <a:moveTo>
                  <a:pt x="2567" y="1477"/>
                </a:moveTo>
                <a:cubicBezTo>
                  <a:pt x="2567" y="1472"/>
                  <a:pt x="2563" y="1468"/>
                  <a:pt x="2559" y="1468"/>
                </a:cubicBezTo>
                <a:cubicBezTo>
                  <a:pt x="2554" y="1468"/>
                  <a:pt x="2550" y="1472"/>
                  <a:pt x="2550" y="1477"/>
                </a:cubicBezTo>
                <a:cubicBezTo>
                  <a:pt x="2550" y="1481"/>
                  <a:pt x="2554" y="1485"/>
                  <a:pt x="2559" y="1485"/>
                </a:cubicBezTo>
                <a:cubicBezTo>
                  <a:pt x="2563" y="1485"/>
                  <a:pt x="2567" y="1481"/>
                  <a:pt x="2567" y="1477"/>
                </a:cubicBezTo>
                <a:close/>
                <a:moveTo>
                  <a:pt x="790" y="1502"/>
                </a:moveTo>
                <a:cubicBezTo>
                  <a:pt x="790" y="1498"/>
                  <a:pt x="786" y="1494"/>
                  <a:pt x="781" y="1494"/>
                </a:cubicBezTo>
                <a:cubicBezTo>
                  <a:pt x="776" y="1494"/>
                  <a:pt x="773" y="1498"/>
                  <a:pt x="773" y="1502"/>
                </a:cubicBezTo>
                <a:cubicBezTo>
                  <a:pt x="773" y="1507"/>
                  <a:pt x="776" y="1511"/>
                  <a:pt x="781" y="1511"/>
                </a:cubicBezTo>
                <a:cubicBezTo>
                  <a:pt x="786" y="1511"/>
                  <a:pt x="790" y="1507"/>
                  <a:pt x="790" y="1502"/>
                </a:cubicBezTo>
                <a:close/>
              </a:path>
            </a:pathLst>
          </a:cu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5" name="Google Shape;1575;p294"/>
          <p:cNvSpPr/>
          <p:nvPr/>
        </p:nvSpPr>
        <p:spPr>
          <a:xfrm>
            <a:off x="0" y="2216878"/>
            <a:ext cx="9142975" cy="709744"/>
          </a:xfrm>
          <a:custGeom>
            <a:avLst/>
            <a:gdLst/>
            <a:ahLst/>
            <a:cxnLst/>
            <a:rect l="l" t="t" r="r" b="b"/>
            <a:pathLst>
              <a:path w="12190633" h="946325" extrusionOk="0">
                <a:moveTo>
                  <a:pt x="0" y="445907"/>
                </a:moveTo>
                <a:cubicBezTo>
                  <a:pt x="896631" y="189970"/>
                  <a:pt x="1793263" y="-65966"/>
                  <a:pt x="2632488" y="15360"/>
                </a:cubicBezTo>
                <a:cubicBezTo>
                  <a:pt x="3471713" y="96685"/>
                  <a:pt x="4206377" y="903790"/>
                  <a:pt x="5035351" y="933860"/>
                </a:cubicBezTo>
                <a:cubicBezTo>
                  <a:pt x="5864325" y="963930"/>
                  <a:pt x="6781459" y="193729"/>
                  <a:pt x="7606332" y="195779"/>
                </a:cubicBezTo>
                <a:cubicBezTo>
                  <a:pt x="8431205" y="197829"/>
                  <a:pt x="9220542" y="959146"/>
                  <a:pt x="9984592" y="946161"/>
                </a:cubicBezTo>
                <a:cubicBezTo>
                  <a:pt x="10748642" y="933176"/>
                  <a:pt x="11912486" y="314692"/>
                  <a:pt x="12190633" y="117871"/>
                </a:cubicBezTo>
              </a:path>
            </a:pathLst>
          </a:custGeom>
          <a:noFill/>
          <a:ln w="635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6" name="Google Shape;1576;p294"/>
          <p:cNvSpPr>
            <a:spLocks noGrp="1"/>
          </p:cNvSpPr>
          <p:nvPr>
            <p:ph type="pic" idx="2"/>
          </p:nvPr>
        </p:nvSpPr>
        <p:spPr>
          <a:xfrm>
            <a:off x="1498811" y="1820114"/>
            <a:ext cx="506700" cy="5067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77" name="Google Shape;1577;p294"/>
          <p:cNvSpPr>
            <a:spLocks noGrp="1"/>
          </p:cNvSpPr>
          <p:nvPr>
            <p:ph type="pic" idx="3"/>
          </p:nvPr>
        </p:nvSpPr>
        <p:spPr>
          <a:xfrm rot="263135">
            <a:off x="3302770" y="2457981"/>
            <a:ext cx="502170" cy="50217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78" name="Google Shape;1578;p294"/>
          <p:cNvSpPr>
            <a:spLocks noGrp="1"/>
          </p:cNvSpPr>
          <p:nvPr>
            <p:ph type="pic" idx="4"/>
          </p:nvPr>
        </p:nvSpPr>
        <p:spPr>
          <a:xfrm rot="-522237">
            <a:off x="5228247" y="2094044"/>
            <a:ext cx="402435" cy="402435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79" name="Google Shape;1579;p294"/>
          <p:cNvSpPr>
            <a:spLocks noGrp="1"/>
          </p:cNvSpPr>
          <p:nvPr>
            <p:ph type="pic" idx="5"/>
          </p:nvPr>
        </p:nvSpPr>
        <p:spPr>
          <a:xfrm rot="263135">
            <a:off x="7083192" y="2439658"/>
            <a:ext cx="502170" cy="50217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layout">
  <p:cSld name="product layout">
    <p:spTree>
      <p:nvGrpSpPr>
        <p:cNvPr id="1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Google Shape;1581;p295"/>
          <p:cNvSpPr>
            <a:spLocks noGrp="1"/>
          </p:cNvSpPr>
          <p:nvPr>
            <p:ph type="pic" idx="2"/>
          </p:nvPr>
        </p:nvSpPr>
        <p:spPr>
          <a:xfrm>
            <a:off x="3056057" y="1347452"/>
            <a:ext cx="3031800" cy="3031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82" name="Google Shape;1582;p29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83" name="Google Shape;1583;p295"/>
          <p:cNvSpPr>
            <a:spLocks noGrp="1"/>
          </p:cNvSpPr>
          <p:nvPr>
            <p:ph type="pic" idx="3"/>
          </p:nvPr>
        </p:nvSpPr>
        <p:spPr>
          <a:xfrm>
            <a:off x="5203986" y="1350395"/>
            <a:ext cx="1113000" cy="1113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84" name="Google Shape;1584;p295"/>
          <p:cNvSpPr>
            <a:spLocks noGrp="1"/>
          </p:cNvSpPr>
          <p:nvPr>
            <p:ph type="pic" idx="4"/>
          </p:nvPr>
        </p:nvSpPr>
        <p:spPr>
          <a:xfrm>
            <a:off x="6490211" y="1350395"/>
            <a:ext cx="1113000" cy="1113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85" name="Google Shape;1585;p295"/>
          <p:cNvSpPr>
            <a:spLocks noGrp="1"/>
          </p:cNvSpPr>
          <p:nvPr>
            <p:ph type="pic" idx="5"/>
          </p:nvPr>
        </p:nvSpPr>
        <p:spPr>
          <a:xfrm>
            <a:off x="287902" y="3274729"/>
            <a:ext cx="1113000" cy="1113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86" name="Google Shape;1586;p295"/>
          <p:cNvSpPr>
            <a:spLocks noGrp="1"/>
          </p:cNvSpPr>
          <p:nvPr>
            <p:ph type="pic" idx="6"/>
          </p:nvPr>
        </p:nvSpPr>
        <p:spPr>
          <a:xfrm>
            <a:off x="2860351" y="3274729"/>
            <a:ext cx="1113000" cy="1113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5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15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15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ortfolio layout">
  <p:cSld name="portfolio layout">
    <p:bg>
      <p:bgPr>
        <a:solidFill>
          <a:schemeClr val="lt1"/>
        </a:solidFill>
        <a:effectLst/>
      </p:bgPr>
    </p:bg>
    <p:spTree>
      <p:nvGrpSpPr>
        <p:cNvPr id="1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296"/>
          <p:cNvSpPr>
            <a:spLocks noGrp="1"/>
          </p:cNvSpPr>
          <p:nvPr>
            <p:ph type="pic" idx="2"/>
          </p:nvPr>
        </p:nvSpPr>
        <p:spPr>
          <a:xfrm rot="492654">
            <a:off x="3515744" y="761750"/>
            <a:ext cx="2136299" cy="3072608"/>
          </a:xfrm>
          <a:prstGeom prst="roundRect">
            <a:avLst>
              <a:gd name="adj" fmla="val 1359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89" name="Google Shape;1589;p296"/>
          <p:cNvSpPr>
            <a:spLocks noGrp="1"/>
          </p:cNvSpPr>
          <p:nvPr>
            <p:ph type="pic" idx="3"/>
          </p:nvPr>
        </p:nvSpPr>
        <p:spPr>
          <a:xfrm rot="492641">
            <a:off x="5939196" y="1708011"/>
            <a:ext cx="1840162" cy="1804100"/>
          </a:xfrm>
          <a:prstGeom prst="roundRect">
            <a:avLst>
              <a:gd name="adj" fmla="val 160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0" name="Google Shape;1590;p296"/>
          <p:cNvSpPr>
            <a:spLocks noGrp="1"/>
          </p:cNvSpPr>
          <p:nvPr>
            <p:ph type="pic" idx="4"/>
          </p:nvPr>
        </p:nvSpPr>
        <p:spPr>
          <a:xfrm rot="492641">
            <a:off x="1364845" y="1080167"/>
            <a:ext cx="1840162" cy="1804100"/>
          </a:xfrm>
          <a:prstGeom prst="roundRect">
            <a:avLst>
              <a:gd name="adj" fmla="val 160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1" name="Google Shape;1591;p296"/>
          <p:cNvSpPr>
            <a:spLocks noGrp="1"/>
          </p:cNvSpPr>
          <p:nvPr>
            <p:ph type="pic" idx="5"/>
          </p:nvPr>
        </p:nvSpPr>
        <p:spPr>
          <a:xfrm rot="493046">
            <a:off x="-226023" y="169035"/>
            <a:ext cx="1280346" cy="3072608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92" name="Google Shape;1592;p296"/>
          <p:cNvSpPr>
            <a:spLocks noGrp="1"/>
          </p:cNvSpPr>
          <p:nvPr>
            <p:ph type="pic" idx="6"/>
          </p:nvPr>
        </p:nvSpPr>
        <p:spPr>
          <a:xfrm rot="492654">
            <a:off x="893769" y="3188229"/>
            <a:ext cx="2136299" cy="2118735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93" name="Google Shape;1593;p296"/>
          <p:cNvSpPr>
            <a:spLocks noGrp="1"/>
          </p:cNvSpPr>
          <p:nvPr>
            <p:ph type="pic" idx="7"/>
          </p:nvPr>
        </p:nvSpPr>
        <p:spPr>
          <a:xfrm rot="492654">
            <a:off x="1475152" y="-157392"/>
            <a:ext cx="2136299" cy="927527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94" name="Google Shape;1594;p296"/>
          <p:cNvSpPr>
            <a:spLocks noGrp="1"/>
          </p:cNvSpPr>
          <p:nvPr>
            <p:ph type="pic" idx="8"/>
          </p:nvPr>
        </p:nvSpPr>
        <p:spPr>
          <a:xfrm rot="492641">
            <a:off x="3958655" y="-134474"/>
            <a:ext cx="1840162" cy="591043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5" name="Google Shape;1595;p296"/>
          <p:cNvSpPr>
            <a:spLocks noGrp="1"/>
          </p:cNvSpPr>
          <p:nvPr>
            <p:ph type="pic" idx="9"/>
          </p:nvPr>
        </p:nvSpPr>
        <p:spPr>
          <a:xfrm rot="492654">
            <a:off x="6084201" y="-160695"/>
            <a:ext cx="2136299" cy="1572833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96" name="Google Shape;1596;p296"/>
          <p:cNvSpPr>
            <a:spLocks noGrp="1"/>
          </p:cNvSpPr>
          <p:nvPr>
            <p:ph type="pic" idx="13"/>
          </p:nvPr>
        </p:nvSpPr>
        <p:spPr>
          <a:xfrm rot="492654">
            <a:off x="5516587" y="3821140"/>
            <a:ext cx="2136299" cy="1482508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597" name="Google Shape;1597;p296"/>
          <p:cNvSpPr>
            <a:spLocks noGrp="1"/>
          </p:cNvSpPr>
          <p:nvPr>
            <p:ph type="pic" idx="14"/>
          </p:nvPr>
        </p:nvSpPr>
        <p:spPr>
          <a:xfrm rot="492641">
            <a:off x="3309737" y="4136870"/>
            <a:ext cx="1840162" cy="1143902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8" name="Google Shape;1598;p296"/>
          <p:cNvSpPr>
            <a:spLocks noGrp="1"/>
          </p:cNvSpPr>
          <p:nvPr>
            <p:ph type="pic" idx="15"/>
          </p:nvPr>
        </p:nvSpPr>
        <p:spPr>
          <a:xfrm rot="492944">
            <a:off x="-116299" y="3583799"/>
            <a:ext cx="652901" cy="1581616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9" name="Google Shape;1599;p296"/>
          <p:cNvSpPr>
            <a:spLocks noGrp="1"/>
          </p:cNvSpPr>
          <p:nvPr>
            <p:ph type="pic" idx="16"/>
          </p:nvPr>
        </p:nvSpPr>
        <p:spPr>
          <a:xfrm rot="493046">
            <a:off x="8089641" y="1328545"/>
            <a:ext cx="1280346" cy="3072608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381000" dist="127000" sx="102000" sy="102000" algn="ctr" rotWithShape="0">
              <a:srgbClr val="000000">
                <a:alpha val="29800"/>
              </a:srgbClr>
            </a:outerShdw>
          </a:effectLst>
        </p:spPr>
      </p:sp>
      <p:sp>
        <p:nvSpPr>
          <p:cNvPr id="1600" name="Google Shape;1600;p296"/>
          <p:cNvSpPr>
            <a:spLocks noGrp="1"/>
          </p:cNvSpPr>
          <p:nvPr>
            <p:ph type="pic" idx="17"/>
          </p:nvPr>
        </p:nvSpPr>
        <p:spPr>
          <a:xfrm rot="492944">
            <a:off x="8569060" y="-30445"/>
            <a:ext cx="652901" cy="1043563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01" name="Google Shape;1601;p296"/>
          <p:cNvSpPr>
            <a:spLocks noGrp="1"/>
          </p:cNvSpPr>
          <p:nvPr>
            <p:ph type="pic" idx="18"/>
          </p:nvPr>
        </p:nvSpPr>
        <p:spPr>
          <a:xfrm rot="493317">
            <a:off x="7917402" y="4721625"/>
            <a:ext cx="1243986" cy="513445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1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7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25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5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7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2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1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9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750"/>
                                        <p:tgtEl>
                                          <p:spTgt spid="1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1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small avatar layout">
  <p:cSld name="Testimonials small avatar layout">
    <p:spTree>
      <p:nvGrpSpPr>
        <p:cNvPr id="1" name="Shape 1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3" name="Google Shape;1603;p297"/>
          <p:cNvSpPr>
            <a:spLocks noGrp="1"/>
          </p:cNvSpPr>
          <p:nvPr>
            <p:ph type="pic" idx="2"/>
          </p:nvPr>
        </p:nvSpPr>
        <p:spPr>
          <a:xfrm>
            <a:off x="4344522" y="3732625"/>
            <a:ext cx="455100" cy="4551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ptop layout">
  <p:cSld name="Device laptop layout"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298"/>
          <p:cNvSpPr/>
          <p:nvPr/>
        </p:nvSpPr>
        <p:spPr>
          <a:xfrm rot="10800000">
            <a:off x="1317565" y="2697052"/>
            <a:ext cx="6509100" cy="1060200"/>
          </a:xfrm>
          <a:prstGeom prst="trapezoid">
            <a:avLst>
              <a:gd name="adj" fmla="val 54289"/>
            </a:avLst>
          </a:prstGeom>
          <a:solidFill>
            <a:schemeClr val="accent1"/>
          </a:solidFill>
          <a:ln>
            <a:noFill/>
          </a:ln>
          <a:effectLst>
            <a:outerShdw blurRad="1168400" dist="139700" dir="15600000" algn="t" rotWithShape="0">
              <a:schemeClr val="accent1">
                <a:alpha val="8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06" name="Google Shape;1606;p2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83674" y="2371007"/>
            <a:ext cx="6976651" cy="2772492"/>
          </a:xfrm>
          <a:prstGeom prst="rect">
            <a:avLst/>
          </a:prstGeom>
          <a:noFill/>
          <a:ln>
            <a:noFill/>
          </a:ln>
        </p:spPr>
      </p:pic>
      <p:sp>
        <p:nvSpPr>
          <p:cNvPr id="1607" name="Google Shape;1607;p298"/>
          <p:cNvSpPr>
            <a:spLocks noGrp="1"/>
          </p:cNvSpPr>
          <p:nvPr>
            <p:ph type="pic" idx="2"/>
          </p:nvPr>
        </p:nvSpPr>
        <p:spPr>
          <a:xfrm>
            <a:off x="1602320" y="1431371"/>
            <a:ext cx="5939400" cy="3525600"/>
          </a:xfrm>
          <a:prstGeom prst="roundRect">
            <a:avLst>
              <a:gd name="adj" fmla="val 89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 layout">
  <p:cSld name="Device phone list mockup layout"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29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1610" name="Google Shape;1610;p2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715283" y="1109456"/>
            <a:ext cx="1713434" cy="336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99"/>
          <p:cNvSpPr>
            <a:spLocks noGrp="1"/>
          </p:cNvSpPr>
          <p:nvPr>
            <p:ph type="pic" idx="2"/>
          </p:nvPr>
        </p:nvSpPr>
        <p:spPr>
          <a:xfrm>
            <a:off x="3859086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2" name="Google Shape;1612;p299"/>
          <p:cNvSpPr>
            <a:spLocks noGrp="1"/>
          </p:cNvSpPr>
          <p:nvPr>
            <p:ph type="pic" idx="3"/>
          </p:nvPr>
        </p:nvSpPr>
        <p:spPr>
          <a:xfrm>
            <a:off x="5445793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3" name="Google Shape;1613;p299"/>
          <p:cNvSpPr>
            <a:spLocks noGrp="1"/>
          </p:cNvSpPr>
          <p:nvPr>
            <p:ph type="pic" idx="4"/>
          </p:nvPr>
        </p:nvSpPr>
        <p:spPr>
          <a:xfrm>
            <a:off x="6978371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4" name="Google Shape;1614;p299"/>
          <p:cNvSpPr>
            <a:spLocks noGrp="1"/>
          </p:cNvSpPr>
          <p:nvPr>
            <p:ph type="pic" idx="5"/>
          </p:nvPr>
        </p:nvSpPr>
        <p:spPr>
          <a:xfrm>
            <a:off x="8510948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5" name="Google Shape;1615;p299"/>
          <p:cNvSpPr>
            <a:spLocks noGrp="1"/>
          </p:cNvSpPr>
          <p:nvPr>
            <p:ph type="pic" idx="6"/>
          </p:nvPr>
        </p:nvSpPr>
        <p:spPr>
          <a:xfrm>
            <a:off x="-800450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6" name="Google Shape;1616;p299"/>
          <p:cNvSpPr>
            <a:spLocks noGrp="1"/>
          </p:cNvSpPr>
          <p:nvPr>
            <p:ph type="pic" idx="7"/>
          </p:nvPr>
        </p:nvSpPr>
        <p:spPr>
          <a:xfrm>
            <a:off x="732127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17" name="Google Shape;1617;p299"/>
          <p:cNvSpPr>
            <a:spLocks noGrp="1"/>
          </p:cNvSpPr>
          <p:nvPr>
            <p:ph type="pic" idx="8"/>
          </p:nvPr>
        </p:nvSpPr>
        <p:spPr>
          <a:xfrm>
            <a:off x="2264705" y="1250859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6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6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16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/>
                                        <p:tgtEl>
                                          <p:spTgt spid="16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500"/>
                                        <p:tgtEl>
                                          <p:spTgt spid="16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mockup_2">
  <p:cSld name="Device phone mockup_2">
    <p:spTree>
      <p:nvGrpSpPr>
        <p:cNvPr id="1" name="Shape 1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9" name="Google Shape;1619;p300"/>
          <p:cNvSpPr/>
          <p:nvPr/>
        </p:nvSpPr>
        <p:spPr>
          <a:xfrm>
            <a:off x="1427316" y="2405418"/>
            <a:ext cx="6296400" cy="1560300"/>
          </a:xfrm>
          <a:prstGeom prst="roundRect">
            <a:avLst>
              <a:gd name="adj" fmla="val 16667"/>
            </a:avLst>
          </a:prstGeom>
          <a:solidFill>
            <a:schemeClr val="accent1">
              <a:alpha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620" name="Google Shape;1620;p3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427315" y="2153289"/>
            <a:ext cx="6296440" cy="1866894"/>
          </a:xfrm>
          <a:prstGeom prst="rect">
            <a:avLst/>
          </a:prstGeom>
          <a:noFill/>
          <a:ln>
            <a:noFill/>
          </a:ln>
        </p:spPr>
      </p:pic>
      <p:sp>
        <p:nvSpPr>
          <p:cNvPr id="1621" name="Google Shape;1621;p300"/>
          <p:cNvSpPr>
            <a:spLocks noGrp="1"/>
          </p:cNvSpPr>
          <p:nvPr>
            <p:ph type="pic" idx="2"/>
          </p:nvPr>
        </p:nvSpPr>
        <p:spPr>
          <a:xfrm rot="5400000">
            <a:off x="3539439" y="55672"/>
            <a:ext cx="2065200" cy="5103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22" name="Google Shape;1622;p30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mockup_3">
  <p:cSld name="Device phone mockup_3">
    <p:spTree>
      <p:nvGrpSpPr>
        <p:cNvPr id="1" name="Shape 1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4" name="Google Shape;1624;p3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63232" y="1105796"/>
            <a:ext cx="1713434" cy="3362984"/>
          </a:xfrm>
          <a:prstGeom prst="rect">
            <a:avLst/>
          </a:prstGeom>
          <a:noFill/>
          <a:ln>
            <a:noFill/>
          </a:ln>
        </p:spPr>
      </p:pic>
      <p:sp>
        <p:nvSpPr>
          <p:cNvPr id="1625" name="Google Shape;1625;p301"/>
          <p:cNvSpPr>
            <a:spLocks noGrp="1"/>
          </p:cNvSpPr>
          <p:nvPr>
            <p:ph type="pic" idx="2"/>
          </p:nvPr>
        </p:nvSpPr>
        <p:spPr>
          <a:xfrm>
            <a:off x="5407035" y="1245364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26" name="Google Shape;1626;p301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3 column layout">
  <p:cSld name="Device 3 column layout">
    <p:spTree>
      <p:nvGrpSpPr>
        <p:cNvPr id="1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302"/>
          <p:cNvSpPr>
            <a:spLocks noGrp="1"/>
          </p:cNvSpPr>
          <p:nvPr>
            <p:ph type="pic" idx="2"/>
          </p:nvPr>
        </p:nvSpPr>
        <p:spPr>
          <a:xfrm>
            <a:off x="1398870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29" name="Google Shape;1629;p302"/>
          <p:cNvSpPr>
            <a:spLocks noGrp="1"/>
          </p:cNvSpPr>
          <p:nvPr>
            <p:ph type="pic" idx="3"/>
          </p:nvPr>
        </p:nvSpPr>
        <p:spPr>
          <a:xfrm>
            <a:off x="4010003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30" name="Google Shape;1630;p302"/>
          <p:cNvSpPr>
            <a:spLocks noGrp="1"/>
          </p:cNvSpPr>
          <p:nvPr>
            <p:ph type="pic" idx="4"/>
          </p:nvPr>
        </p:nvSpPr>
        <p:spPr>
          <a:xfrm>
            <a:off x="6617054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3 column layout_02">
  <p:cSld name="Device 3 column layout_02"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p303"/>
          <p:cNvSpPr>
            <a:spLocks noGrp="1"/>
          </p:cNvSpPr>
          <p:nvPr>
            <p:ph type="pic" idx="2"/>
          </p:nvPr>
        </p:nvSpPr>
        <p:spPr>
          <a:xfrm>
            <a:off x="1398870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33" name="Google Shape;1633;p303"/>
          <p:cNvSpPr>
            <a:spLocks noGrp="1"/>
          </p:cNvSpPr>
          <p:nvPr>
            <p:ph type="pic" idx="3"/>
          </p:nvPr>
        </p:nvSpPr>
        <p:spPr>
          <a:xfrm>
            <a:off x="4010003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34" name="Google Shape;1634;p303"/>
          <p:cNvSpPr>
            <a:spLocks noGrp="1"/>
          </p:cNvSpPr>
          <p:nvPr>
            <p:ph type="pic" idx="4"/>
          </p:nvPr>
        </p:nvSpPr>
        <p:spPr>
          <a:xfrm>
            <a:off x="6617054" y="1179353"/>
            <a:ext cx="1128300" cy="2427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Default Layout">
  <p:cSld name="8_Default Layou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2"/>
          <p:cNvSpPr>
            <a:spLocks noGrp="1"/>
          </p:cNvSpPr>
          <p:nvPr>
            <p:ph type="pic" idx="2"/>
          </p:nvPr>
        </p:nvSpPr>
        <p:spPr>
          <a:xfrm>
            <a:off x="4959552" y="2728803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7" name="Google Shape;117;p32"/>
          <p:cNvSpPr>
            <a:spLocks noGrp="1"/>
          </p:cNvSpPr>
          <p:nvPr>
            <p:ph type="pic" idx="3"/>
          </p:nvPr>
        </p:nvSpPr>
        <p:spPr>
          <a:xfrm>
            <a:off x="7006236" y="2437739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8" name="Google Shape;118;p32"/>
          <p:cNvSpPr>
            <a:spLocks noGrp="1"/>
          </p:cNvSpPr>
          <p:nvPr>
            <p:ph type="pic" idx="4"/>
          </p:nvPr>
        </p:nvSpPr>
        <p:spPr>
          <a:xfrm>
            <a:off x="5765016" y="3277042"/>
            <a:ext cx="1073400" cy="1078800"/>
          </a:xfrm>
          <a:prstGeom prst="roundRect">
            <a:avLst>
              <a:gd name="adj" fmla="val 1442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19" name="Google Shape;119;p3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laptop mockup_2">
  <p:cSld name="Device laptop mockup_2">
    <p:spTree>
      <p:nvGrpSpPr>
        <p:cNvPr id="1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6" name="Google Shape;1636;p304"/>
          <p:cNvGrpSpPr/>
          <p:nvPr/>
        </p:nvGrpSpPr>
        <p:grpSpPr>
          <a:xfrm>
            <a:off x="1368785" y="864733"/>
            <a:ext cx="6406431" cy="3964686"/>
            <a:chOff x="1825046" y="1152977"/>
            <a:chExt cx="8541908" cy="5286248"/>
          </a:xfrm>
        </p:grpSpPr>
        <p:pic>
          <p:nvPicPr>
            <p:cNvPr id="1637" name="Google Shape;1637;p304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1825046" y="1152977"/>
              <a:ext cx="8541908" cy="528624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38" name="Google Shape;1638;p304"/>
            <p:cNvSpPr/>
            <p:nvPr/>
          </p:nvSpPr>
          <p:spPr>
            <a:xfrm>
              <a:off x="5657350" y="5911956"/>
              <a:ext cx="877200" cy="98100"/>
            </a:xfrm>
            <a:prstGeom prst="rect">
              <a:avLst/>
            </a:prstGeom>
            <a:solidFill>
              <a:srgbClr val="1A1A1A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1639" name="Google Shape;1639;p304"/>
          <p:cNvSpPr>
            <a:spLocks noGrp="1"/>
          </p:cNvSpPr>
          <p:nvPr>
            <p:ph type="pic" idx="2"/>
          </p:nvPr>
        </p:nvSpPr>
        <p:spPr>
          <a:xfrm>
            <a:off x="2154229" y="1264506"/>
            <a:ext cx="4835400" cy="3183000"/>
          </a:xfrm>
          <a:prstGeom prst="roundRect">
            <a:avLst>
              <a:gd name="adj" fmla="val 197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0" name="Google Shape;1640;p30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mobile mockup">
  <p:cSld name="3 column mobile mockup">
    <p:spTree>
      <p:nvGrpSpPr>
        <p:cNvPr id="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p305"/>
          <p:cNvSpPr>
            <a:spLocks noGrp="1"/>
          </p:cNvSpPr>
          <p:nvPr>
            <p:ph type="pic" idx="2"/>
          </p:nvPr>
        </p:nvSpPr>
        <p:spPr>
          <a:xfrm>
            <a:off x="4846132" y="2772134"/>
            <a:ext cx="1736700" cy="3798300"/>
          </a:xfrm>
          <a:prstGeom prst="roundRect">
            <a:avLst>
              <a:gd name="adj" fmla="val 747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3" name="Google Shape;1643;p305"/>
          <p:cNvSpPr>
            <a:spLocks noGrp="1"/>
          </p:cNvSpPr>
          <p:nvPr>
            <p:ph type="pic" idx="3"/>
          </p:nvPr>
        </p:nvSpPr>
        <p:spPr>
          <a:xfrm>
            <a:off x="2617028" y="2961037"/>
            <a:ext cx="1657200" cy="35649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4" name="Google Shape;1644;p305"/>
          <p:cNvSpPr>
            <a:spLocks noGrp="1"/>
          </p:cNvSpPr>
          <p:nvPr>
            <p:ph type="pic" idx="4"/>
          </p:nvPr>
        </p:nvSpPr>
        <p:spPr>
          <a:xfrm>
            <a:off x="3743458" y="2491749"/>
            <a:ext cx="1657200" cy="35649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5" name="Google Shape;1645;p30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mon element layout">
  <p:cSld name="common element layout">
    <p:spTree>
      <p:nvGrpSpPr>
        <p:cNvPr id="1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7" name="Google Shape;1647;p306"/>
          <p:cNvSpPr>
            <a:spLocks noGrp="1"/>
          </p:cNvSpPr>
          <p:nvPr>
            <p:ph type="pic" idx="2"/>
          </p:nvPr>
        </p:nvSpPr>
        <p:spPr>
          <a:xfrm>
            <a:off x="3796913" y="1215270"/>
            <a:ext cx="1559100" cy="3446700"/>
          </a:xfrm>
          <a:prstGeom prst="roundRect">
            <a:avLst>
              <a:gd name="adj" fmla="val 837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8" name="Google Shape;1648;p30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ponsive layout">
  <p:cSld name="responsive layout"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Google Shape;1650;p307"/>
          <p:cNvSpPr>
            <a:spLocks noGrp="1"/>
          </p:cNvSpPr>
          <p:nvPr>
            <p:ph type="pic" idx="2"/>
          </p:nvPr>
        </p:nvSpPr>
        <p:spPr>
          <a:xfrm>
            <a:off x="1518132" y="1930313"/>
            <a:ext cx="1019400" cy="21978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1" name="Google Shape;1651;p30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2" name="Google Shape;1652;p307"/>
          <p:cNvSpPr>
            <a:spLocks noGrp="1"/>
          </p:cNvSpPr>
          <p:nvPr>
            <p:ph type="pic" idx="3"/>
          </p:nvPr>
        </p:nvSpPr>
        <p:spPr>
          <a:xfrm>
            <a:off x="4011769" y="1724251"/>
            <a:ext cx="3712200" cy="2606100"/>
          </a:xfrm>
          <a:prstGeom prst="roundRect">
            <a:avLst>
              <a:gd name="adj" fmla="val 257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screen layout">
  <p:cSld name="app screen layout">
    <p:spTree>
      <p:nvGrpSpPr>
        <p:cNvPr id="1" name="Shape 1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4" name="Google Shape;1654;p30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55" name="Google Shape;1655;p308"/>
          <p:cNvSpPr>
            <a:spLocks noGrp="1"/>
          </p:cNvSpPr>
          <p:nvPr>
            <p:ph type="pic" idx="2"/>
          </p:nvPr>
        </p:nvSpPr>
        <p:spPr>
          <a:xfrm>
            <a:off x="2775815" y="1927444"/>
            <a:ext cx="1073100" cy="22965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6" name="Google Shape;1656;p308"/>
          <p:cNvSpPr>
            <a:spLocks noGrp="1"/>
          </p:cNvSpPr>
          <p:nvPr>
            <p:ph type="pic" idx="3"/>
          </p:nvPr>
        </p:nvSpPr>
        <p:spPr>
          <a:xfrm>
            <a:off x="1507516" y="1649106"/>
            <a:ext cx="1073100" cy="22965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7" name="Google Shape;1657;p308"/>
          <p:cNvSpPr>
            <a:spLocks noGrp="1"/>
          </p:cNvSpPr>
          <p:nvPr>
            <p:ph type="pic" idx="4"/>
          </p:nvPr>
        </p:nvSpPr>
        <p:spPr>
          <a:xfrm>
            <a:off x="4044115" y="1474070"/>
            <a:ext cx="1073100" cy="22965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8" name="Google Shape;1658;p308"/>
          <p:cNvSpPr>
            <a:spLocks noGrp="1"/>
          </p:cNvSpPr>
          <p:nvPr>
            <p:ph type="pic" idx="5"/>
          </p:nvPr>
        </p:nvSpPr>
        <p:spPr>
          <a:xfrm>
            <a:off x="5346167" y="1981964"/>
            <a:ext cx="1073100" cy="22965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9" name="Google Shape;1659;p308"/>
          <p:cNvSpPr>
            <a:spLocks noGrp="1"/>
          </p:cNvSpPr>
          <p:nvPr>
            <p:ph type="pic" idx="6"/>
          </p:nvPr>
        </p:nvSpPr>
        <p:spPr>
          <a:xfrm>
            <a:off x="6614466" y="1795448"/>
            <a:ext cx="1073100" cy="2296500"/>
          </a:xfrm>
          <a:prstGeom prst="roundRect">
            <a:avLst>
              <a:gd name="adj" fmla="val 97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1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layered layout">
  <p:cSld name="photo layered layout">
    <p:spTree>
      <p:nvGrpSpPr>
        <p:cNvPr id="1" name="Shape 1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1" name="Google Shape;1661;p309"/>
          <p:cNvSpPr>
            <a:spLocks noGrp="1"/>
          </p:cNvSpPr>
          <p:nvPr>
            <p:ph type="pic" idx="2"/>
          </p:nvPr>
        </p:nvSpPr>
        <p:spPr>
          <a:xfrm>
            <a:off x="5989074" y="3283540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62" name="Google Shape;1662;p309"/>
          <p:cNvSpPr>
            <a:spLocks noGrp="1"/>
          </p:cNvSpPr>
          <p:nvPr>
            <p:ph type="pic" idx="3"/>
          </p:nvPr>
        </p:nvSpPr>
        <p:spPr>
          <a:xfrm>
            <a:off x="5185451" y="2955216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635000" dist="508000" dir="2700000" algn="tl" rotWithShape="0">
              <a:srgbClr val="000000">
                <a:alpha val="60000"/>
              </a:srgbClr>
            </a:outerShdw>
          </a:effectLst>
        </p:spPr>
      </p:sp>
      <p:sp>
        <p:nvSpPr>
          <p:cNvPr id="1663" name="Google Shape;1663;p309"/>
          <p:cNvSpPr>
            <a:spLocks noGrp="1"/>
          </p:cNvSpPr>
          <p:nvPr>
            <p:ph type="pic" idx="4"/>
          </p:nvPr>
        </p:nvSpPr>
        <p:spPr>
          <a:xfrm>
            <a:off x="4381830" y="2626891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635000" dist="508000" dir="2700000" algn="tl" rotWithShape="0">
              <a:srgbClr val="000000">
                <a:alpha val="60000"/>
              </a:srgbClr>
            </a:outerShdw>
          </a:effectLst>
        </p:spPr>
      </p:sp>
      <p:sp>
        <p:nvSpPr>
          <p:cNvPr id="1664" name="Google Shape;1664;p309"/>
          <p:cNvSpPr>
            <a:spLocks noGrp="1"/>
          </p:cNvSpPr>
          <p:nvPr>
            <p:ph type="pic" idx="5"/>
          </p:nvPr>
        </p:nvSpPr>
        <p:spPr>
          <a:xfrm>
            <a:off x="3578209" y="2298566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635000" dist="508000" dir="2700000" algn="tl" rotWithShape="0">
              <a:srgbClr val="000000">
                <a:alpha val="60000"/>
              </a:srgbClr>
            </a:outerShdw>
          </a:effectLst>
        </p:spPr>
      </p:sp>
      <p:sp>
        <p:nvSpPr>
          <p:cNvPr id="1665" name="Google Shape;1665;p309"/>
          <p:cNvSpPr>
            <a:spLocks noGrp="1"/>
          </p:cNvSpPr>
          <p:nvPr>
            <p:ph type="pic" idx="6"/>
          </p:nvPr>
        </p:nvSpPr>
        <p:spPr>
          <a:xfrm>
            <a:off x="2774588" y="1970240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635000" dist="508000" dir="2700000" algn="tl" rotWithShape="0">
              <a:srgbClr val="000000">
                <a:alpha val="60000"/>
              </a:srgbClr>
            </a:outerShdw>
          </a:effectLst>
        </p:spPr>
      </p:sp>
      <p:sp>
        <p:nvSpPr>
          <p:cNvPr id="1666" name="Google Shape;1666;p30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7" name="Google Shape;1667;p309"/>
          <p:cNvSpPr>
            <a:spLocks noGrp="1"/>
          </p:cNvSpPr>
          <p:nvPr>
            <p:ph type="pic" idx="7"/>
          </p:nvPr>
        </p:nvSpPr>
        <p:spPr>
          <a:xfrm>
            <a:off x="1835239" y="1705532"/>
            <a:ext cx="1754700" cy="4160700"/>
          </a:xfrm>
          <a:prstGeom prst="roundRect">
            <a:avLst>
              <a:gd name="adj" fmla="val 126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 screen layout">
  <p:cSld name="apple watch screen layout">
    <p:spTree>
      <p:nvGrpSpPr>
        <p:cNvPr id="1" name="Shape 1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" name="Google Shape;1669;p31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70" name="Google Shape;1670;p310"/>
          <p:cNvSpPr>
            <a:spLocks noGrp="1"/>
          </p:cNvSpPr>
          <p:nvPr>
            <p:ph type="pic" idx="2"/>
          </p:nvPr>
        </p:nvSpPr>
        <p:spPr>
          <a:xfrm rot="900181">
            <a:off x="4030869" y="2517819"/>
            <a:ext cx="1082397" cy="1303838"/>
          </a:xfrm>
          <a:prstGeom prst="roundRect">
            <a:avLst>
              <a:gd name="adj" fmla="val 1653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71" name="Google Shape;1671;p310"/>
          <p:cNvSpPr>
            <a:spLocks noGrp="1"/>
          </p:cNvSpPr>
          <p:nvPr>
            <p:ph type="pic" idx="3"/>
          </p:nvPr>
        </p:nvSpPr>
        <p:spPr>
          <a:xfrm rot="-1799819">
            <a:off x="7837879" y="1827152"/>
            <a:ext cx="1082499" cy="1304016"/>
          </a:xfrm>
          <a:prstGeom prst="roundRect">
            <a:avLst>
              <a:gd name="adj" fmla="val 1653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72" name="Google Shape;1672;p310"/>
          <p:cNvSpPr>
            <a:spLocks noGrp="1"/>
          </p:cNvSpPr>
          <p:nvPr>
            <p:ph type="pic" idx="4"/>
          </p:nvPr>
        </p:nvSpPr>
        <p:spPr>
          <a:xfrm rot="-900181">
            <a:off x="683861" y="1913245"/>
            <a:ext cx="1082397" cy="1303838"/>
          </a:xfrm>
          <a:prstGeom prst="roundRect">
            <a:avLst>
              <a:gd name="adj" fmla="val 1653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6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le watch screen layout">
  <p:cSld name="1_apple watch screen layout"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p31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dle circle image layout">
  <p:cSld name="middle circle image layout">
    <p:spTree>
      <p:nvGrpSpPr>
        <p:cNvPr id="1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312"/>
          <p:cNvSpPr>
            <a:spLocks noGrp="1"/>
          </p:cNvSpPr>
          <p:nvPr>
            <p:ph type="pic" idx="2"/>
          </p:nvPr>
        </p:nvSpPr>
        <p:spPr>
          <a:xfrm>
            <a:off x="3155548" y="1417899"/>
            <a:ext cx="2832900" cy="28329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p31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apple watch screen layout">
  <p:cSld name="2_apple watch screen layout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Full screen image layout_2">
  <p:cSld name="Full screen image layout_2">
    <p:spTree>
      <p:nvGrpSpPr>
        <p:cNvPr id="1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31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 Layout">
  <p:cSld name="Default Layout">
    <p:spTree>
      <p:nvGrpSpPr>
        <p:cNvPr id="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2" name="Google Shape;1682;p31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 image layout">
  <p:cSld name="Right image layout">
    <p:spTree>
      <p:nvGrpSpPr>
        <p:cNvPr id="1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4" name="Google Shape;1684;p31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5" name="Google Shape;1685;p316"/>
          <p:cNvSpPr>
            <a:spLocks noGrp="1"/>
          </p:cNvSpPr>
          <p:nvPr>
            <p:ph type="pic" idx="2"/>
          </p:nvPr>
        </p:nvSpPr>
        <p:spPr>
          <a:xfrm>
            <a:off x="6913090" y="1171575"/>
            <a:ext cx="2316000" cy="3972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 4 image layout">
  <p:cSld name="Infographic 4 image layout">
    <p:spTree>
      <p:nvGrpSpPr>
        <p:cNvPr id="1" name="Shape 1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7" name="Google Shape;1687;p317"/>
          <p:cNvSpPr>
            <a:spLocks noGrp="1"/>
          </p:cNvSpPr>
          <p:nvPr>
            <p:ph type="pic" idx="2"/>
          </p:nvPr>
        </p:nvSpPr>
        <p:spPr>
          <a:xfrm>
            <a:off x="5569333" y="3233852"/>
            <a:ext cx="11799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88" name="Google Shape;1688;p317"/>
          <p:cNvSpPr>
            <a:spLocks noGrp="1"/>
          </p:cNvSpPr>
          <p:nvPr>
            <p:ph type="pic" idx="3"/>
          </p:nvPr>
        </p:nvSpPr>
        <p:spPr>
          <a:xfrm>
            <a:off x="4596570" y="2560908"/>
            <a:ext cx="1479000" cy="11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89" name="Google Shape;1689;p317"/>
          <p:cNvSpPr>
            <a:spLocks noGrp="1"/>
          </p:cNvSpPr>
          <p:nvPr>
            <p:ph type="pic" idx="4"/>
          </p:nvPr>
        </p:nvSpPr>
        <p:spPr>
          <a:xfrm>
            <a:off x="3066407" y="2560908"/>
            <a:ext cx="1478400" cy="11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90" name="Google Shape;1690;p317"/>
          <p:cNvSpPr>
            <a:spLocks noGrp="1"/>
          </p:cNvSpPr>
          <p:nvPr>
            <p:ph type="pic" idx="5"/>
          </p:nvPr>
        </p:nvSpPr>
        <p:spPr>
          <a:xfrm>
            <a:off x="2394827" y="3233852"/>
            <a:ext cx="1179600" cy="14811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91" name="Google Shape;1691;p31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6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6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6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rcle step layout">
  <p:cSld name="circle step layout">
    <p:spTree>
      <p:nvGrpSpPr>
        <p:cNvPr id="1" name="Shape 1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3" name="Google Shape;1693;p318"/>
          <p:cNvSpPr>
            <a:spLocks noGrp="1"/>
          </p:cNvSpPr>
          <p:nvPr>
            <p:ph type="pic" idx="2"/>
          </p:nvPr>
        </p:nvSpPr>
        <p:spPr>
          <a:xfrm>
            <a:off x="1483466" y="1497499"/>
            <a:ext cx="1836000" cy="1836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94" name="Google Shape;1694;p318"/>
          <p:cNvSpPr>
            <a:spLocks noGrp="1"/>
          </p:cNvSpPr>
          <p:nvPr>
            <p:ph type="pic" idx="3"/>
          </p:nvPr>
        </p:nvSpPr>
        <p:spPr>
          <a:xfrm>
            <a:off x="5824556" y="1497499"/>
            <a:ext cx="1836000" cy="1836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95" name="Google Shape;1695;p318"/>
          <p:cNvSpPr>
            <a:spLocks noGrp="1"/>
          </p:cNvSpPr>
          <p:nvPr>
            <p:ph type="pic" idx="4"/>
          </p:nvPr>
        </p:nvSpPr>
        <p:spPr>
          <a:xfrm>
            <a:off x="3654012" y="2584243"/>
            <a:ext cx="1836000" cy="18360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96" name="Google Shape;1696;p31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6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id circle imaged layout">
  <p:cSld name="mid circle imaged layout">
    <p:spTree>
      <p:nvGrpSpPr>
        <p:cNvPr id="1" name="Shape 1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8" name="Google Shape;1698;p319"/>
          <p:cNvSpPr>
            <a:spLocks noGrp="1"/>
          </p:cNvSpPr>
          <p:nvPr>
            <p:ph type="pic" idx="2"/>
          </p:nvPr>
        </p:nvSpPr>
        <p:spPr>
          <a:xfrm>
            <a:off x="3155548" y="1171575"/>
            <a:ext cx="2832900" cy="28329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e Break layout">
  <p:cSld name="The Break layout">
    <p:spTree>
      <p:nvGrpSpPr>
        <p:cNvPr id="1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320"/>
          <p:cNvSpPr>
            <a:spLocks noGrp="1"/>
          </p:cNvSpPr>
          <p:nvPr>
            <p:ph type="pic" idx="2"/>
          </p:nvPr>
        </p:nvSpPr>
        <p:spPr>
          <a:xfrm>
            <a:off x="1520429" y="1636778"/>
            <a:ext cx="6282600" cy="708000"/>
          </a:xfrm>
          <a:prstGeom prst="rect">
            <a:avLst/>
          </a:prstGeom>
          <a:gradFill>
            <a:gsLst>
              <a:gs pos="0">
                <a:srgbClr val="05050F">
                  <a:alpha val="40000"/>
                </a:srgbClr>
              </a:gs>
              <a:gs pos="99000">
                <a:srgbClr val="05050F">
                  <a:alpha val="20000"/>
                </a:srgbClr>
              </a:gs>
              <a:gs pos="100000">
                <a:srgbClr val="05050F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spTree>
      <p:nvGrpSpPr>
        <p:cNvPr id="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2" name="Google Shape;1702;p321"/>
          <p:cNvSpPr>
            <a:spLocks noGrp="1"/>
          </p:cNvSpPr>
          <p:nvPr>
            <p:ph type="pic" idx="2"/>
          </p:nvPr>
        </p:nvSpPr>
        <p:spPr>
          <a:xfrm>
            <a:off x="2537349" y="328191"/>
            <a:ext cx="6606600" cy="47922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703" name="Google Shape;1703;p32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ustom Layout">
  <p:cSld name="6_Custom Layout">
    <p:spTree>
      <p:nvGrpSpPr>
        <p:cNvPr id="1" name="Shape 1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5" name="Google Shape;1705;p32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Custom Layout">
  <p:cSld name="10_Custom Layout">
    <p:spTree>
      <p:nvGrpSpPr>
        <p:cNvPr id="1" name="Shape 170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apple watch screen layout">
  <p:cSld name="1_apple watch screen layou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4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oundRect">
            <a:avLst>
              <a:gd name="adj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3" name="Google Shape;123;p34"/>
          <p:cNvSpPr>
            <a:spLocks noGrp="1"/>
          </p:cNvSpPr>
          <p:nvPr>
            <p:ph type="pic" idx="3"/>
          </p:nvPr>
        </p:nvSpPr>
        <p:spPr>
          <a:xfrm>
            <a:off x="3343859" y="1170118"/>
            <a:ext cx="2463000" cy="14253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4" name="Google Shape;124;p3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p324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9" name="Google Shape;1709;p324"/>
          <p:cNvSpPr>
            <a:spLocks noGrp="1"/>
          </p:cNvSpPr>
          <p:nvPr>
            <p:ph type="pic" idx="2"/>
          </p:nvPr>
        </p:nvSpPr>
        <p:spPr>
          <a:xfrm>
            <a:off x="4437965" y="89955"/>
            <a:ext cx="4706100" cy="505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0_Default Layout">
  <p:cSld name="30_Default Layou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5"/>
          <p:cNvSpPr>
            <a:spLocks noGrp="1"/>
          </p:cNvSpPr>
          <p:nvPr>
            <p:ph type="pic" idx="2"/>
          </p:nvPr>
        </p:nvSpPr>
        <p:spPr>
          <a:xfrm>
            <a:off x="6094318" y="2164556"/>
            <a:ext cx="2277300" cy="21822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7" name="Google Shape;127;p35"/>
          <p:cNvSpPr>
            <a:spLocks noGrp="1"/>
          </p:cNvSpPr>
          <p:nvPr>
            <p:ph type="pic" idx="3"/>
          </p:nvPr>
        </p:nvSpPr>
        <p:spPr>
          <a:xfrm>
            <a:off x="771525" y="2164556"/>
            <a:ext cx="2277300" cy="21822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8" name="Google Shape;128;p35"/>
          <p:cNvSpPr>
            <a:spLocks noGrp="1"/>
          </p:cNvSpPr>
          <p:nvPr>
            <p:ph type="pic" idx="4"/>
          </p:nvPr>
        </p:nvSpPr>
        <p:spPr>
          <a:xfrm>
            <a:off x="1321531" y="1847327"/>
            <a:ext cx="2716500" cy="26034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29" name="Google Shape;129;p35"/>
          <p:cNvSpPr>
            <a:spLocks noGrp="1"/>
          </p:cNvSpPr>
          <p:nvPr>
            <p:ph type="pic" idx="5"/>
          </p:nvPr>
        </p:nvSpPr>
        <p:spPr>
          <a:xfrm>
            <a:off x="5090328" y="1847327"/>
            <a:ext cx="2716500" cy="26034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0" name="Google Shape;130;p35"/>
          <p:cNvSpPr>
            <a:spLocks noGrp="1"/>
          </p:cNvSpPr>
          <p:nvPr>
            <p:ph type="pic" idx="6"/>
          </p:nvPr>
        </p:nvSpPr>
        <p:spPr>
          <a:xfrm>
            <a:off x="1974583" y="1482816"/>
            <a:ext cx="3260700" cy="31248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1" name="Google Shape;131;p35"/>
          <p:cNvSpPr>
            <a:spLocks noGrp="1"/>
          </p:cNvSpPr>
          <p:nvPr>
            <p:ph type="pic" idx="7"/>
          </p:nvPr>
        </p:nvSpPr>
        <p:spPr>
          <a:xfrm>
            <a:off x="3885069" y="1482816"/>
            <a:ext cx="3260700" cy="31248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2" name="Google Shape;132;p35"/>
          <p:cNvSpPr>
            <a:spLocks noGrp="1"/>
          </p:cNvSpPr>
          <p:nvPr>
            <p:ph type="pic" idx="8"/>
          </p:nvPr>
        </p:nvSpPr>
        <p:spPr>
          <a:xfrm>
            <a:off x="2726055" y="1171575"/>
            <a:ext cx="3697500" cy="3543300"/>
          </a:xfrm>
          <a:prstGeom prst="roundRect">
            <a:avLst>
              <a:gd name="adj" fmla="val 584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3" name="Google Shape;133;p3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3_Default Layout">
  <p:cSld name="33_Default Layout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6"/>
          <p:cNvSpPr>
            <a:spLocks noGrp="1"/>
          </p:cNvSpPr>
          <p:nvPr>
            <p:ph type="pic" idx="2"/>
          </p:nvPr>
        </p:nvSpPr>
        <p:spPr>
          <a:xfrm>
            <a:off x="7086605" y="3302849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6" name="Google Shape;136;p36"/>
          <p:cNvSpPr>
            <a:spLocks noGrp="1"/>
          </p:cNvSpPr>
          <p:nvPr>
            <p:ph type="pic" idx="3"/>
          </p:nvPr>
        </p:nvSpPr>
        <p:spPr>
          <a:xfrm>
            <a:off x="4572000" y="-652061"/>
            <a:ext cx="1057200" cy="30762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37" name="Google Shape;137;p3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9_Default Layout">
  <p:cSld name="39_Default Layou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7"/>
          <p:cNvSpPr>
            <a:spLocks noGrp="1"/>
          </p:cNvSpPr>
          <p:nvPr>
            <p:ph type="pic" idx="2"/>
          </p:nvPr>
        </p:nvSpPr>
        <p:spPr>
          <a:xfrm>
            <a:off x="4672013" y="1171568"/>
            <a:ext cx="3700500" cy="2343300"/>
          </a:xfrm>
          <a:prstGeom prst="roundRect">
            <a:avLst>
              <a:gd name="adj" fmla="val 516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0" name="Google Shape;140;p3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0_Default Layout">
  <p:cSld name="40_Default Layout"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8"/>
          <p:cNvSpPr>
            <a:spLocks noGrp="1"/>
          </p:cNvSpPr>
          <p:nvPr>
            <p:ph type="pic" idx="2"/>
          </p:nvPr>
        </p:nvSpPr>
        <p:spPr>
          <a:xfrm>
            <a:off x="4672013" y="400050"/>
            <a:ext cx="3700500" cy="2843400"/>
          </a:xfrm>
          <a:prstGeom prst="roundRect">
            <a:avLst>
              <a:gd name="adj" fmla="val 70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3" name="Google Shape;143;p38"/>
          <p:cNvSpPr>
            <a:spLocks noGrp="1"/>
          </p:cNvSpPr>
          <p:nvPr>
            <p:ph type="pic" idx="3"/>
          </p:nvPr>
        </p:nvSpPr>
        <p:spPr>
          <a:xfrm>
            <a:off x="781171" y="1871496"/>
            <a:ext cx="3700500" cy="2843400"/>
          </a:xfrm>
          <a:prstGeom prst="roundRect">
            <a:avLst>
              <a:gd name="adj" fmla="val 707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44" name="Google Shape;144;p3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710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layout">
  <p:cSld name="Timeline layou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39"/>
          <p:cNvSpPr/>
          <p:nvPr/>
        </p:nvSpPr>
        <p:spPr>
          <a:xfrm>
            <a:off x="0" y="2834470"/>
            <a:ext cx="9144000" cy="714375"/>
          </a:xfrm>
          <a:custGeom>
            <a:avLst/>
            <a:gdLst/>
            <a:ahLst/>
            <a:cxnLst/>
            <a:rect l="l" t="t" r="r" b="b"/>
            <a:pathLst>
              <a:path w="7680" h="598" extrusionOk="0">
                <a:moveTo>
                  <a:pt x="5054" y="598"/>
                </a:moveTo>
                <a:cubicBezTo>
                  <a:pt x="5028" y="598"/>
                  <a:pt x="5002" y="588"/>
                  <a:pt x="4983" y="569"/>
                </a:cubicBezTo>
                <a:cubicBezTo>
                  <a:pt x="4964" y="550"/>
                  <a:pt x="4954" y="524"/>
                  <a:pt x="4954" y="497"/>
                </a:cubicBezTo>
                <a:cubicBezTo>
                  <a:pt x="4954" y="100"/>
                  <a:pt x="4954" y="100"/>
                  <a:pt x="4954" y="100"/>
                </a:cubicBezTo>
                <a:cubicBezTo>
                  <a:pt x="4954" y="84"/>
                  <a:pt x="4948" y="69"/>
                  <a:pt x="4936" y="57"/>
                </a:cubicBezTo>
                <a:cubicBezTo>
                  <a:pt x="4925" y="46"/>
                  <a:pt x="4909" y="40"/>
                  <a:pt x="4893" y="40"/>
                </a:cubicBezTo>
                <a:cubicBezTo>
                  <a:pt x="4885" y="40"/>
                  <a:pt x="4877" y="41"/>
                  <a:pt x="4870" y="44"/>
                </a:cubicBezTo>
                <a:cubicBezTo>
                  <a:pt x="4863" y="47"/>
                  <a:pt x="4856" y="52"/>
                  <a:pt x="4851" y="57"/>
                </a:cubicBezTo>
                <a:cubicBezTo>
                  <a:pt x="4782" y="125"/>
                  <a:pt x="4782" y="125"/>
                  <a:pt x="4782" y="125"/>
                </a:cubicBezTo>
                <a:cubicBezTo>
                  <a:pt x="4715" y="192"/>
                  <a:pt x="4715" y="192"/>
                  <a:pt x="4715" y="192"/>
                </a:cubicBezTo>
                <a:cubicBezTo>
                  <a:pt x="4710" y="197"/>
                  <a:pt x="4704" y="201"/>
                  <a:pt x="4698" y="205"/>
                </a:cubicBezTo>
                <a:cubicBezTo>
                  <a:pt x="4692" y="208"/>
                  <a:pt x="4685" y="211"/>
                  <a:pt x="4678" y="213"/>
                </a:cubicBezTo>
                <a:cubicBezTo>
                  <a:pt x="4675" y="213"/>
                  <a:pt x="4675" y="213"/>
                  <a:pt x="4675" y="213"/>
                </a:cubicBezTo>
                <a:cubicBezTo>
                  <a:pt x="3408" y="213"/>
                  <a:pt x="3408" y="213"/>
                  <a:pt x="3408" y="213"/>
                </a:cubicBezTo>
                <a:cubicBezTo>
                  <a:pt x="3405" y="214"/>
                  <a:pt x="3402" y="215"/>
                  <a:pt x="3399" y="217"/>
                </a:cubicBezTo>
                <a:cubicBezTo>
                  <a:pt x="3396" y="219"/>
                  <a:pt x="3394" y="221"/>
                  <a:pt x="3391" y="223"/>
                </a:cubicBezTo>
                <a:cubicBezTo>
                  <a:pt x="3113" y="501"/>
                  <a:pt x="3113" y="501"/>
                  <a:pt x="3113" y="501"/>
                </a:cubicBezTo>
                <a:cubicBezTo>
                  <a:pt x="3045" y="569"/>
                  <a:pt x="3045" y="569"/>
                  <a:pt x="3045" y="569"/>
                </a:cubicBezTo>
                <a:cubicBezTo>
                  <a:pt x="3035" y="578"/>
                  <a:pt x="3025" y="585"/>
                  <a:pt x="3013" y="590"/>
                </a:cubicBezTo>
                <a:cubicBezTo>
                  <a:pt x="3000" y="595"/>
                  <a:pt x="2987" y="598"/>
                  <a:pt x="2974" y="598"/>
                </a:cubicBezTo>
                <a:cubicBezTo>
                  <a:pt x="2947" y="598"/>
                  <a:pt x="2922" y="588"/>
                  <a:pt x="2903" y="569"/>
                </a:cubicBezTo>
                <a:cubicBezTo>
                  <a:pt x="2884" y="550"/>
                  <a:pt x="2873" y="524"/>
                  <a:pt x="2873" y="497"/>
                </a:cubicBezTo>
                <a:cubicBezTo>
                  <a:pt x="2873" y="100"/>
                  <a:pt x="2873" y="100"/>
                  <a:pt x="2873" y="100"/>
                </a:cubicBezTo>
                <a:cubicBezTo>
                  <a:pt x="2873" y="84"/>
                  <a:pt x="2867" y="69"/>
                  <a:pt x="2855" y="57"/>
                </a:cubicBezTo>
                <a:cubicBezTo>
                  <a:pt x="2844" y="46"/>
                  <a:pt x="2829" y="40"/>
                  <a:pt x="2813" y="40"/>
                </a:cubicBezTo>
                <a:cubicBezTo>
                  <a:pt x="2804" y="40"/>
                  <a:pt x="2797" y="41"/>
                  <a:pt x="2789" y="44"/>
                </a:cubicBezTo>
                <a:cubicBezTo>
                  <a:pt x="2782" y="47"/>
                  <a:pt x="2775" y="52"/>
                  <a:pt x="2770" y="57"/>
                </a:cubicBezTo>
                <a:cubicBezTo>
                  <a:pt x="2702" y="125"/>
                  <a:pt x="2702" y="125"/>
                  <a:pt x="2702" y="125"/>
                </a:cubicBezTo>
                <a:cubicBezTo>
                  <a:pt x="2634" y="192"/>
                  <a:pt x="2634" y="192"/>
                  <a:pt x="2634" y="192"/>
                </a:cubicBezTo>
                <a:cubicBezTo>
                  <a:pt x="2629" y="197"/>
                  <a:pt x="2624" y="201"/>
                  <a:pt x="2618" y="205"/>
                </a:cubicBezTo>
                <a:cubicBezTo>
                  <a:pt x="2611" y="208"/>
                  <a:pt x="2604" y="211"/>
                  <a:pt x="2597" y="213"/>
                </a:cubicBezTo>
                <a:cubicBezTo>
                  <a:pt x="2595" y="213"/>
                  <a:pt x="2595" y="213"/>
                  <a:pt x="2595" y="213"/>
                </a:cubicBezTo>
                <a:cubicBezTo>
                  <a:pt x="1164" y="213"/>
                  <a:pt x="1164" y="213"/>
                  <a:pt x="1164" y="213"/>
                </a:cubicBezTo>
                <a:cubicBezTo>
                  <a:pt x="1161" y="214"/>
                  <a:pt x="1158" y="215"/>
                  <a:pt x="1155" y="217"/>
                </a:cubicBezTo>
                <a:cubicBezTo>
                  <a:pt x="1152" y="219"/>
                  <a:pt x="1149" y="221"/>
                  <a:pt x="1147" y="223"/>
                </a:cubicBezTo>
                <a:cubicBezTo>
                  <a:pt x="869" y="501"/>
                  <a:pt x="869" y="501"/>
                  <a:pt x="869" y="501"/>
                </a:cubicBezTo>
                <a:cubicBezTo>
                  <a:pt x="801" y="569"/>
                  <a:pt x="801" y="569"/>
                  <a:pt x="801" y="569"/>
                </a:cubicBezTo>
                <a:cubicBezTo>
                  <a:pt x="791" y="578"/>
                  <a:pt x="781" y="585"/>
                  <a:pt x="769" y="590"/>
                </a:cubicBezTo>
                <a:cubicBezTo>
                  <a:pt x="756" y="595"/>
                  <a:pt x="743" y="598"/>
                  <a:pt x="730" y="598"/>
                </a:cubicBezTo>
                <a:cubicBezTo>
                  <a:pt x="703" y="598"/>
                  <a:pt x="678" y="588"/>
                  <a:pt x="659" y="569"/>
                </a:cubicBezTo>
                <a:cubicBezTo>
                  <a:pt x="640" y="550"/>
                  <a:pt x="629" y="524"/>
                  <a:pt x="629" y="497"/>
                </a:cubicBezTo>
                <a:cubicBezTo>
                  <a:pt x="629" y="100"/>
                  <a:pt x="629" y="100"/>
                  <a:pt x="629" y="100"/>
                </a:cubicBezTo>
                <a:cubicBezTo>
                  <a:pt x="629" y="84"/>
                  <a:pt x="623" y="69"/>
                  <a:pt x="611" y="57"/>
                </a:cubicBezTo>
                <a:cubicBezTo>
                  <a:pt x="600" y="46"/>
                  <a:pt x="585" y="40"/>
                  <a:pt x="568" y="40"/>
                </a:cubicBezTo>
                <a:cubicBezTo>
                  <a:pt x="560" y="40"/>
                  <a:pt x="552" y="41"/>
                  <a:pt x="545" y="44"/>
                </a:cubicBezTo>
                <a:cubicBezTo>
                  <a:pt x="538" y="47"/>
                  <a:pt x="531" y="52"/>
                  <a:pt x="526" y="57"/>
                </a:cubicBezTo>
                <a:cubicBezTo>
                  <a:pt x="458" y="125"/>
                  <a:pt x="458" y="125"/>
                  <a:pt x="458" y="125"/>
                </a:cubicBezTo>
                <a:cubicBezTo>
                  <a:pt x="390" y="192"/>
                  <a:pt x="390" y="192"/>
                  <a:pt x="390" y="192"/>
                </a:cubicBezTo>
                <a:cubicBezTo>
                  <a:pt x="385" y="197"/>
                  <a:pt x="380" y="201"/>
                  <a:pt x="374" y="205"/>
                </a:cubicBezTo>
                <a:cubicBezTo>
                  <a:pt x="367" y="208"/>
                  <a:pt x="360" y="211"/>
                  <a:pt x="353" y="213"/>
                </a:cubicBezTo>
                <a:cubicBezTo>
                  <a:pt x="351" y="213"/>
                  <a:pt x="351" y="213"/>
                  <a:pt x="351" y="213"/>
                </a:cubicBezTo>
                <a:cubicBezTo>
                  <a:pt x="0" y="213"/>
                  <a:pt x="0" y="213"/>
                  <a:pt x="0" y="213"/>
                </a:cubicBezTo>
                <a:cubicBezTo>
                  <a:pt x="0" y="173"/>
                  <a:pt x="0" y="173"/>
                  <a:pt x="0" y="173"/>
                </a:cubicBezTo>
                <a:cubicBezTo>
                  <a:pt x="345" y="173"/>
                  <a:pt x="345" y="173"/>
                  <a:pt x="345" y="173"/>
                </a:cubicBezTo>
                <a:cubicBezTo>
                  <a:pt x="348" y="172"/>
                  <a:pt x="351" y="171"/>
                  <a:pt x="354" y="170"/>
                </a:cubicBezTo>
                <a:cubicBezTo>
                  <a:pt x="357" y="168"/>
                  <a:pt x="360" y="166"/>
                  <a:pt x="362" y="164"/>
                </a:cubicBezTo>
                <a:cubicBezTo>
                  <a:pt x="429" y="96"/>
                  <a:pt x="429" y="96"/>
                  <a:pt x="429" y="96"/>
                </a:cubicBezTo>
                <a:cubicBezTo>
                  <a:pt x="498" y="29"/>
                  <a:pt x="498" y="29"/>
                  <a:pt x="498" y="29"/>
                </a:cubicBezTo>
                <a:cubicBezTo>
                  <a:pt x="507" y="20"/>
                  <a:pt x="518" y="13"/>
                  <a:pt x="529" y="8"/>
                </a:cubicBezTo>
                <a:cubicBezTo>
                  <a:pt x="542" y="2"/>
                  <a:pt x="555" y="0"/>
                  <a:pt x="568" y="0"/>
                </a:cubicBezTo>
                <a:cubicBezTo>
                  <a:pt x="595" y="0"/>
                  <a:pt x="621" y="10"/>
                  <a:pt x="640" y="29"/>
                </a:cubicBezTo>
                <a:cubicBezTo>
                  <a:pt x="659" y="48"/>
                  <a:pt x="669" y="73"/>
                  <a:pt x="669" y="100"/>
                </a:cubicBezTo>
                <a:cubicBezTo>
                  <a:pt x="669" y="497"/>
                  <a:pt x="669" y="497"/>
                  <a:pt x="669" y="497"/>
                </a:cubicBezTo>
                <a:cubicBezTo>
                  <a:pt x="669" y="514"/>
                  <a:pt x="675" y="529"/>
                  <a:pt x="687" y="540"/>
                </a:cubicBezTo>
                <a:cubicBezTo>
                  <a:pt x="698" y="552"/>
                  <a:pt x="714" y="558"/>
                  <a:pt x="730" y="558"/>
                </a:cubicBezTo>
                <a:cubicBezTo>
                  <a:pt x="738" y="558"/>
                  <a:pt x="746" y="556"/>
                  <a:pt x="753" y="553"/>
                </a:cubicBezTo>
                <a:cubicBezTo>
                  <a:pt x="760" y="550"/>
                  <a:pt x="767" y="546"/>
                  <a:pt x="772" y="540"/>
                </a:cubicBezTo>
                <a:cubicBezTo>
                  <a:pt x="840" y="473"/>
                  <a:pt x="840" y="473"/>
                  <a:pt x="840" y="473"/>
                </a:cubicBezTo>
                <a:cubicBezTo>
                  <a:pt x="1119" y="195"/>
                  <a:pt x="1119" y="195"/>
                  <a:pt x="1119" y="195"/>
                </a:cubicBezTo>
                <a:cubicBezTo>
                  <a:pt x="1124" y="190"/>
                  <a:pt x="1129" y="186"/>
                  <a:pt x="1135" y="182"/>
                </a:cubicBezTo>
                <a:cubicBezTo>
                  <a:pt x="1142" y="179"/>
                  <a:pt x="1149" y="176"/>
                  <a:pt x="1156" y="174"/>
                </a:cubicBezTo>
                <a:cubicBezTo>
                  <a:pt x="1158" y="173"/>
                  <a:pt x="1158" y="173"/>
                  <a:pt x="1158" y="173"/>
                </a:cubicBezTo>
                <a:cubicBezTo>
                  <a:pt x="2590" y="173"/>
                  <a:pt x="2590" y="173"/>
                  <a:pt x="2590" y="173"/>
                </a:cubicBezTo>
                <a:cubicBezTo>
                  <a:pt x="2593" y="172"/>
                  <a:pt x="2595" y="171"/>
                  <a:pt x="2598" y="170"/>
                </a:cubicBezTo>
                <a:cubicBezTo>
                  <a:pt x="2601" y="168"/>
                  <a:pt x="2604" y="166"/>
                  <a:pt x="2606" y="164"/>
                </a:cubicBezTo>
                <a:cubicBezTo>
                  <a:pt x="2674" y="96"/>
                  <a:pt x="2674" y="96"/>
                  <a:pt x="2674" y="96"/>
                </a:cubicBezTo>
                <a:cubicBezTo>
                  <a:pt x="2742" y="29"/>
                  <a:pt x="2742" y="29"/>
                  <a:pt x="2742" y="29"/>
                </a:cubicBezTo>
                <a:cubicBezTo>
                  <a:pt x="2751" y="20"/>
                  <a:pt x="2762" y="13"/>
                  <a:pt x="2774" y="8"/>
                </a:cubicBezTo>
                <a:cubicBezTo>
                  <a:pt x="2786" y="2"/>
                  <a:pt x="2799" y="0"/>
                  <a:pt x="2813" y="0"/>
                </a:cubicBezTo>
                <a:cubicBezTo>
                  <a:pt x="2839" y="0"/>
                  <a:pt x="2865" y="10"/>
                  <a:pt x="2884" y="29"/>
                </a:cubicBezTo>
                <a:cubicBezTo>
                  <a:pt x="2903" y="48"/>
                  <a:pt x="2913" y="73"/>
                  <a:pt x="2913" y="100"/>
                </a:cubicBezTo>
                <a:cubicBezTo>
                  <a:pt x="2913" y="497"/>
                  <a:pt x="2913" y="497"/>
                  <a:pt x="2913" y="497"/>
                </a:cubicBezTo>
                <a:cubicBezTo>
                  <a:pt x="2913" y="514"/>
                  <a:pt x="2920" y="529"/>
                  <a:pt x="2931" y="540"/>
                </a:cubicBezTo>
                <a:cubicBezTo>
                  <a:pt x="2942" y="552"/>
                  <a:pt x="2958" y="558"/>
                  <a:pt x="2974" y="558"/>
                </a:cubicBezTo>
                <a:cubicBezTo>
                  <a:pt x="2982" y="558"/>
                  <a:pt x="2990" y="556"/>
                  <a:pt x="2997" y="553"/>
                </a:cubicBezTo>
                <a:cubicBezTo>
                  <a:pt x="3005" y="550"/>
                  <a:pt x="3011" y="546"/>
                  <a:pt x="3017" y="540"/>
                </a:cubicBezTo>
                <a:cubicBezTo>
                  <a:pt x="3085" y="473"/>
                  <a:pt x="3085" y="473"/>
                  <a:pt x="3085" y="473"/>
                </a:cubicBezTo>
                <a:cubicBezTo>
                  <a:pt x="3363" y="195"/>
                  <a:pt x="3363" y="195"/>
                  <a:pt x="3363" y="195"/>
                </a:cubicBezTo>
                <a:cubicBezTo>
                  <a:pt x="3368" y="190"/>
                  <a:pt x="3374" y="186"/>
                  <a:pt x="3380" y="182"/>
                </a:cubicBezTo>
                <a:cubicBezTo>
                  <a:pt x="3386" y="179"/>
                  <a:pt x="3393" y="176"/>
                  <a:pt x="3400" y="174"/>
                </a:cubicBezTo>
                <a:cubicBezTo>
                  <a:pt x="3403" y="173"/>
                  <a:pt x="3403" y="173"/>
                  <a:pt x="3403" y="173"/>
                </a:cubicBezTo>
                <a:cubicBezTo>
                  <a:pt x="4670" y="173"/>
                  <a:pt x="4670" y="173"/>
                  <a:pt x="4670" y="173"/>
                </a:cubicBezTo>
                <a:cubicBezTo>
                  <a:pt x="4673" y="172"/>
                  <a:pt x="4676" y="171"/>
                  <a:pt x="4679" y="170"/>
                </a:cubicBezTo>
                <a:cubicBezTo>
                  <a:pt x="4682" y="168"/>
                  <a:pt x="4684" y="166"/>
                  <a:pt x="4687" y="164"/>
                </a:cubicBezTo>
                <a:cubicBezTo>
                  <a:pt x="4754" y="96"/>
                  <a:pt x="4754" y="96"/>
                  <a:pt x="4754" y="96"/>
                </a:cubicBezTo>
                <a:cubicBezTo>
                  <a:pt x="4822" y="29"/>
                  <a:pt x="4822" y="29"/>
                  <a:pt x="4822" y="29"/>
                </a:cubicBezTo>
                <a:cubicBezTo>
                  <a:pt x="4832" y="20"/>
                  <a:pt x="4842" y="13"/>
                  <a:pt x="4854" y="8"/>
                </a:cubicBezTo>
                <a:cubicBezTo>
                  <a:pt x="4867" y="2"/>
                  <a:pt x="4880" y="0"/>
                  <a:pt x="4893" y="0"/>
                </a:cubicBezTo>
                <a:cubicBezTo>
                  <a:pt x="4920" y="0"/>
                  <a:pt x="4945" y="10"/>
                  <a:pt x="4964" y="29"/>
                </a:cubicBezTo>
                <a:cubicBezTo>
                  <a:pt x="4983" y="48"/>
                  <a:pt x="4994" y="73"/>
                  <a:pt x="4994" y="100"/>
                </a:cubicBezTo>
                <a:cubicBezTo>
                  <a:pt x="4994" y="497"/>
                  <a:pt x="4994" y="497"/>
                  <a:pt x="4994" y="497"/>
                </a:cubicBezTo>
                <a:cubicBezTo>
                  <a:pt x="4994" y="514"/>
                  <a:pt x="5000" y="529"/>
                  <a:pt x="5012" y="540"/>
                </a:cubicBezTo>
                <a:cubicBezTo>
                  <a:pt x="5023" y="552"/>
                  <a:pt x="5038" y="558"/>
                  <a:pt x="5054" y="558"/>
                </a:cubicBezTo>
                <a:cubicBezTo>
                  <a:pt x="5063" y="558"/>
                  <a:pt x="5071" y="556"/>
                  <a:pt x="5078" y="553"/>
                </a:cubicBezTo>
                <a:cubicBezTo>
                  <a:pt x="5085" y="550"/>
                  <a:pt x="5092" y="546"/>
                  <a:pt x="5097" y="540"/>
                </a:cubicBezTo>
                <a:cubicBezTo>
                  <a:pt x="5165" y="473"/>
                  <a:pt x="5165" y="473"/>
                  <a:pt x="5165" y="473"/>
                </a:cubicBezTo>
                <a:cubicBezTo>
                  <a:pt x="5444" y="195"/>
                  <a:pt x="5444" y="195"/>
                  <a:pt x="5444" y="195"/>
                </a:cubicBezTo>
                <a:cubicBezTo>
                  <a:pt x="5449" y="190"/>
                  <a:pt x="5454" y="186"/>
                  <a:pt x="5460" y="182"/>
                </a:cubicBezTo>
                <a:cubicBezTo>
                  <a:pt x="5467" y="179"/>
                  <a:pt x="5474" y="176"/>
                  <a:pt x="5481" y="174"/>
                </a:cubicBezTo>
                <a:cubicBezTo>
                  <a:pt x="5483" y="173"/>
                  <a:pt x="5483" y="173"/>
                  <a:pt x="5483" y="173"/>
                </a:cubicBezTo>
                <a:cubicBezTo>
                  <a:pt x="7680" y="173"/>
                  <a:pt x="7680" y="173"/>
                  <a:pt x="7680" y="173"/>
                </a:cubicBezTo>
                <a:cubicBezTo>
                  <a:pt x="7680" y="213"/>
                  <a:pt x="7680" y="213"/>
                  <a:pt x="7680" y="213"/>
                </a:cubicBezTo>
                <a:cubicBezTo>
                  <a:pt x="5488" y="213"/>
                  <a:pt x="5488" y="213"/>
                  <a:pt x="5488" y="213"/>
                </a:cubicBezTo>
                <a:cubicBezTo>
                  <a:pt x="5485" y="214"/>
                  <a:pt x="5483" y="215"/>
                  <a:pt x="5480" y="217"/>
                </a:cubicBezTo>
                <a:cubicBezTo>
                  <a:pt x="5477" y="219"/>
                  <a:pt x="5474" y="221"/>
                  <a:pt x="5472" y="223"/>
                </a:cubicBezTo>
                <a:cubicBezTo>
                  <a:pt x="5193" y="501"/>
                  <a:pt x="5193" y="501"/>
                  <a:pt x="5193" y="501"/>
                </a:cubicBezTo>
                <a:cubicBezTo>
                  <a:pt x="5125" y="569"/>
                  <a:pt x="5125" y="569"/>
                  <a:pt x="5125" y="569"/>
                </a:cubicBezTo>
                <a:cubicBezTo>
                  <a:pt x="5116" y="578"/>
                  <a:pt x="5105" y="585"/>
                  <a:pt x="5093" y="590"/>
                </a:cubicBezTo>
                <a:cubicBezTo>
                  <a:pt x="5081" y="595"/>
                  <a:pt x="5068" y="598"/>
                  <a:pt x="5054" y="598"/>
                </a:cubicBezTo>
                <a:close/>
              </a:path>
            </a:pathLst>
          </a:cu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39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2278800" cy="771600"/>
          </a:xfrm>
          <a:prstGeom prst="round2SameRect">
            <a:avLst>
              <a:gd name="adj1" fmla="val 19732"/>
              <a:gd name="adj2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 layout 2">
  <p:cSld name="Timeline layout 2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40"/>
          <p:cNvSpPr/>
          <p:nvPr/>
        </p:nvSpPr>
        <p:spPr>
          <a:xfrm>
            <a:off x="-5" y="2834476"/>
            <a:ext cx="5601171" cy="714375"/>
          </a:xfrm>
          <a:custGeom>
            <a:avLst/>
            <a:gdLst/>
            <a:ahLst/>
            <a:cxnLst/>
            <a:rect l="l" t="t" r="r" b="b"/>
            <a:pathLst>
              <a:path w="10051" h="10000" extrusionOk="0">
                <a:moveTo>
                  <a:pt x="9981" y="2893"/>
                </a:moveTo>
                <a:cubicBezTo>
                  <a:pt x="10097" y="3148"/>
                  <a:pt x="10047" y="3505"/>
                  <a:pt x="9997" y="3562"/>
                </a:cubicBezTo>
                <a:lnTo>
                  <a:pt x="7278" y="3562"/>
                </a:lnTo>
                <a:cubicBezTo>
                  <a:pt x="7273" y="3579"/>
                  <a:pt x="7266" y="3595"/>
                  <a:pt x="7261" y="3629"/>
                </a:cubicBezTo>
                <a:cubicBezTo>
                  <a:pt x="7254" y="3662"/>
                  <a:pt x="7250" y="3696"/>
                  <a:pt x="7243" y="3729"/>
                </a:cubicBezTo>
                <a:lnTo>
                  <a:pt x="6649" y="8378"/>
                </a:lnTo>
                <a:cubicBezTo>
                  <a:pt x="6603" y="8757"/>
                  <a:pt x="6551" y="9136"/>
                  <a:pt x="6502" y="9515"/>
                </a:cubicBezTo>
                <a:cubicBezTo>
                  <a:pt x="6482" y="9666"/>
                  <a:pt x="6462" y="9783"/>
                  <a:pt x="6433" y="9866"/>
                </a:cubicBezTo>
                <a:cubicBezTo>
                  <a:pt x="6407" y="9950"/>
                  <a:pt x="6381" y="10000"/>
                  <a:pt x="6351" y="10000"/>
                </a:cubicBezTo>
                <a:cubicBezTo>
                  <a:pt x="6290" y="10000"/>
                  <a:pt x="6243" y="9832"/>
                  <a:pt x="6202" y="9515"/>
                </a:cubicBezTo>
                <a:cubicBezTo>
                  <a:pt x="6163" y="9197"/>
                  <a:pt x="6139" y="8763"/>
                  <a:pt x="6139" y="8311"/>
                </a:cubicBezTo>
                <a:lnTo>
                  <a:pt x="6139" y="1672"/>
                </a:lnTo>
                <a:cubicBezTo>
                  <a:pt x="6139" y="1405"/>
                  <a:pt x="6127" y="1153"/>
                  <a:pt x="6101" y="953"/>
                </a:cubicBezTo>
                <a:cubicBezTo>
                  <a:pt x="6075" y="769"/>
                  <a:pt x="6043" y="669"/>
                  <a:pt x="6011" y="669"/>
                </a:cubicBezTo>
                <a:cubicBezTo>
                  <a:pt x="5990" y="669"/>
                  <a:pt x="5977" y="686"/>
                  <a:pt x="5961" y="736"/>
                </a:cubicBezTo>
                <a:cubicBezTo>
                  <a:pt x="5947" y="786"/>
                  <a:pt x="5929" y="870"/>
                  <a:pt x="5919" y="953"/>
                </a:cubicBezTo>
                <a:cubicBezTo>
                  <a:pt x="5871" y="1332"/>
                  <a:pt x="5822" y="1711"/>
                  <a:pt x="5772" y="2090"/>
                </a:cubicBezTo>
                <a:cubicBezTo>
                  <a:pt x="5725" y="2464"/>
                  <a:pt x="5676" y="2837"/>
                  <a:pt x="5628" y="3211"/>
                </a:cubicBezTo>
                <a:cubicBezTo>
                  <a:pt x="5618" y="3294"/>
                  <a:pt x="5608" y="3361"/>
                  <a:pt x="5596" y="3428"/>
                </a:cubicBezTo>
                <a:cubicBezTo>
                  <a:pt x="5582" y="3478"/>
                  <a:pt x="5566" y="3528"/>
                  <a:pt x="5553" y="3562"/>
                </a:cubicBezTo>
                <a:lnTo>
                  <a:pt x="5547" y="3562"/>
                </a:lnTo>
                <a:lnTo>
                  <a:pt x="2487" y="3562"/>
                </a:lnTo>
                <a:cubicBezTo>
                  <a:pt x="2478" y="3579"/>
                  <a:pt x="2471" y="3595"/>
                  <a:pt x="2466" y="3629"/>
                </a:cubicBezTo>
                <a:cubicBezTo>
                  <a:pt x="2460" y="3662"/>
                  <a:pt x="2451" y="3696"/>
                  <a:pt x="2447" y="3729"/>
                </a:cubicBezTo>
                <a:cubicBezTo>
                  <a:pt x="2251" y="5279"/>
                  <a:pt x="2054" y="6827"/>
                  <a:pt x="1857" y="8378"/>
                </a:cubicBezTo>
                <a:cubicBezTo>
                  <a:pt x="1806" y="8757"/>
                  <a:pt x="1758" y="9136"/>
                  <a:pt x="1712" y="9515"/>
                </a:cubicBezTo>
                <a:cubicBezTo>
                  <a:pt x="1687" y="9666"/>
                  <a:pt x="1667" y="9783"/>
                  <a:pt x="1643" y="9866"/>
                </a:cubicBezTo>
                <a:cubicBezTo>
                  <a:pt x="1614" y="9950"/>
                  <a:pt x="1585" y="10000"/>
                  <a:pt x="1559" y="10000"/>
                </a:cubicBezTo>
                <a:cubicBezTo>
                  <a:pt x="1500" y="10000"/>
                  <a:pt x="1447" y="9832"/>
                  <a:pt x="1408" y="9515"/>
                </a:cubicBezTo>
                <a:cubicBezTo>
                  <a:pt x="1367" y="9197"/>
                  <a:pt x="1346" y="8763"/>
                  <a:pt x="1346" y="8311"/>
                </a:cubicBezTo>
                <a:lnTo>
                  <a:pt x="1346" y="1672"/>
                </a:lnTo>
                <a:cubicBezTo>
                  <a:pt x="1346" y="1405"/>
                  <a:pt x="1330" y="1153"/>
                  <a:pt x="1308" y="953"/>
                </a:cubicBezTo>
                <a:cubicBezTo>
                  <a:pt x="1284" y="769"/>
                  <a:pt x="1251" y="669"/>
                  <a:pt x="1216" y="669"/>
                </a:cubicBezTo>
                <a:cubicBezTo>
                  <a:pt x="1197" y="669"/>
                  <a:pt x="1178" y="686"/>
                  <a:pt x="1164" y="736"/>
                </a:cubicBezTo>
                <a:cubicBezTo>
                  <a:pt x="1149" y="786"/>
                  <a:pt x="1134" y="870"/>
                  <a:pt x="1125" y="953"/>
                </a:cubicBezTo>
                <a:cubicBezTo>
                  <a:pt x="1075" y="1332"/>
                  <a:pt x="1026" y="1711"/>
                  <a:pt x="979" y="2090"/>
                </a:cubicBezTo>
                <a:cubicBezTo>
                  <a:pt x="928" y="2464"/>
                  <a:pt x="879" y="2837"/>
                  <a:pt x="834" y="3211"/>
                </a:cubicBezTo>
                <a:cubicBezTo>
                  <a:pt x="821" y="3294"/>
                  <a:pt x="811" y="3361"/>
                  <a:pt x="799" y="3428"/>
                </a:cubicBezTo>
                <a:cubicBezTo>
                  <a:pt x="784" y="3478"/>
                  <a:pt x="769" y="3528"/>
                  <a:pt x="754" y="3562"/>
                </a:cubicBezTo>
                <a:lnTo>
                  <a:pt x="750" y="3562"/>
                </a:lnTo>
                <a:lnTo>
                  <a:pt x="0" y="3562"/>
                </a:lnTo>
                <a:lnTo>
                  <a:pt x="0" y="2893"/>
                </a:lnTo>
                <a:lnTo>
                  <a:pt x="735" y="2893"/>
                </a:lnTo>
                <a:cubicBezTo>
                  <a:pt x="742" y="2876"/>
                  <a:pt x="750" y="2860"/>
                  <a:pt x="757" y="2843"/>
                </a:cubicBezTo>
                <a:cubicBezTo>
                  <a:pt x="764" y="2809"/>
                  <a:pt x="769" y="2776"/>
                  <a:pt x="772" y="2742"/>
                </a:cubicBezTo>
                <a:cubicBezTo>
                  <a:pt x="820" y="2363"/>
                  <a:pt x="867" y="1984"/>
                  <a:pt x="916" y="1605"/>
                </a:cubicBezTo>
                <a:cubicBezTo>
                  <a:pt x="967" y="1232"/>
                  <a:pt x="1014" y="858"/>
                  <a:pt x="1063" y="484"/>
                </a:cubicBezTo>
                <a:cubicBezTo>
                  <a:pt x="1082" y="334"/>
                  <a:pt x="1104" y="217"/>
                  <a:pt x="1130" y="134"/>
                </a:cubicBezTo>
                <a:cubicBezTo>
                  <a:pt x="1158" y="33"/>
                  <a:pt x="1185" y="0"/>
                  <a:pt x="1216" y="0"/>
                </a:cubicBezTo>
                <a:cubicBezTo>
                  <a:pt x="1275" y="0"/>
                  <a:pt x="1327" y="166"/>
                  <a:pt x="1367" y="484"/>
                </a:cubicBezTo>
                <a:cubicBezTo>
                  <a:pt x="1408" y="803"/>
                  <a:pt x="1428" y="1221"/>
                  <a:pt x="1428" y="1672"/>
                </a:cubicBezTo>
                <a:lnTo>
                  <a:pt x="1428" y="8311"/>
                </a:lnTo>
                <a:cubicBezTo>
                  <a:pt x="1428" y="8595"/>
                  <a:pt x="1441" y="8846"/>
                  <a:pt x="1466" y="9030"/>
                </a:cubicBezTo>
                <a:cubicBezTo>
                  <a:pt x="1492" y="9231"/>
                  <a:pt x="1524" y="9331"/>
                  <a:pt x="1559" y="9331"/>
                </a:cubicBezTo>
                <a:cubicBezTo>
                  <a:pt x="1577" y="9331"/>
                  <a:pt x="1592" y="9298"/>
                  <a:pt x="1607" y="9247"/>
                </a:cubicBezTo>
                <a:cubicBezTo>
                  <a:pt x="1625" y="9197"/>
                  <a:pt x="1639" y="9130"/>
                  <a:pt x="1648" y="9030"/>
                </a:cubicBezTo>
                <a:cubicBezTo>
                  <a:pt x="1697" y="8657"/>
                  <a:pt x="1744" y="8283"/>
                  <a:pt x="1793" y="7910"/>
                </a:cubicBezTo>
                <a:cubicBezTo>
                  <a:pt x="1993" y="6360"/>
                  <a:pt x="2190" y="4811"/>
                  <a:pt x="2390" y="3261"/>
                </a:cubicBezTo>
                <a:cubicBezTo>
                  <a:pt x="2401" y="3177"/>
                  <a:pt x="2412" y="3110"/>
                  <a:pt x="2424" y="3043"/>
                </a:cubicBezTo>
                <a:cubicBezTo>
                  <a:pt x="2438" y="2993"/>
                  <a:pt x="2451" y="2943"/>
                  <a:pt x="2467" y="2910"/>
                </a:cubicBezTo>
                <a:cubicBezTo>
                  <a:pt x="2468" y="2904"/>
                  <a:pt x="2470" y="2899"/>
                  <a:pt x="2471" y="2893"/>
                </a:cubicBezTo>
                <a:lnTo>
                  <a:pt x="5536" y="2893"/>
                </a:lnTo>
                <a:cubicBezTo>
                  <a:pt x="5542" y="2876"/>
                  <a:pt x="5547" y="2860"/>
                  <a:pt x="5554" y="2843"/>
                </a:cubicBezTo>
                <a:cubicBezTo>
                  <a:pt x="5560" y="2809"/>
                  <a:pt x="5566" y="2776"/>
                  <a:pt x="5569" y="2742"/>
                </a:cubicBezTo>
                <a:cubicBezTo>
                  <a:pt x="5618" y="2363"/>
                  <a:pt x="5665" y="1984"/>
                  <a:pt x="5713" y="1605"/>
                </a:cubicBezTo>
                <a:cubicBezTo>
                  <a:pt x="5760" y="1232"/>
                  <a:pt x="5811" y="858"/>
                  <a:pt x="5857" y="484"/>
                </a:cubicBezTo>
                <a:cubicBezTo>
                  <a:pt x="5880" y="334"/>
                  <a:pt x="5900" y="217"/>
                  <a:pt x="5927" y="134"/>
                </a:cubicBezTo>
                <a:cubicBezTo>
                  <a:pt x="5955" y="33"/>
                  <a:pt x="5981" y="0"/>
                  <a:pt x="6011" y="0"/>
                </a:cubicBezTo>
                <a:cubicBezTo>
                  <a:pt x="6065" y="0"/>
                  <a:pt x="6122" y="166"/>
                  <a:pt x="6163" y="484"/>
                </a:cubicBezTo>
                <a:cubicBezTo>
                  <a:pt x="6202" y="803"/>
                  <a:pt x="6221" y="1221"/>
                  <a:pt x="6221" y="1672"/>
                </a:cubicBezTo>
                <a:lnTo>
                  <a:pt x="6221" y="8311"/>
                </a:lnTo>
                <a:cubicBezTo>
                  <a:pt x="6221" y="8595"/>
                  <a:pt x="6238" y="8846"/>
                  <a:pt x="6259" y="9030"/>
                </a:cubicBezTo>
                <a:cubicBezTo>
                  <a:pt x="6282" y="9231"/>
                  <a:pt x="6321" y="9331"/>
                  <a:pt x="6351" y="9331"/>
                </a:cubicBezTo>
                <a:cubicBezTo>
                  <a:pt x="6370" y="9331"/>
                  <a:pt x="6387" y="9298"/>
                  <a:pt x="6401" y="9247"/>
                </a:cubicBezTo>
                <a:cubicBezTo>
                  <a:pt x="6418" y="9197"/>
                  <a:pt x="6430" y="9130"/>
                  <a:pt x="6445" y="9030"/>
                </a:cubicBezTo>
                <a:cubicBezTo>
                  <a:pt x="6491" y="8657"/>
                  <a:pt x="6540" y="8283"/>
                  <a:pt x="6592" y="7910"/>
                </a:cubicBezTo>
                <a:lnTo>
                  <a:pt x="7183" y="3261"/>
                </a:lnTo>
                <a:cubicBezTo>
                  <a:pt x="7194" y="3177"/>
                  <a:pt x="7207" y="3110"/>
                  <a:pt x="7221" y="3043"/>
                </a:cubicBezTo>
                <a:cubicBezTo>
                  <a:pt x="7235" y="2993"/>
                  <a:pt x="7247" y="2943"/>
                  <a:pt x="7262" y="2910"/>
                </a:cubicBezTo>
                <a:cubicBezTo>
                  <a:pt x="7263" y="2904"/>
                  <a:pt x="7266" y="2899"/>
                  <a:pt x="7269" y="2893"/>
                </a:cubicBezTo>
                <a:lnTo>
                  <a:pt x="9981" y="2893"/>
                </a:lnTo>
                <a:close/>
              </a:path>
            </a:pathLst>
          </a:custGeom>
          <a:solidFill>
            <a:schemeClr val="dk1">
              <a:alpha val="9800"/>
            </a:schemeClr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2" name="Google Shape;152;p40"/>
          <p:cNvSpPr>
            <a:spLocks noGrp="1"/>
          </p:cNvSpPr>
          <p:nvPr>
            <p:ph type="pic" idx="2"/>
          </p:nvPr>
        </p:nvSpPr>
        <p:spPr>
          <a:xfrm>
            <a:off x="6295576" y="1709626"/>
            <a:ext cx="2076900" cy="1189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3" name="Google Shape;153;p40"/>
          <p:cNvSpPr/>
          <p:nvPr/>
        </p:nvSpPr>
        <p:spPr>
          <a:xfrm>
            <a:off x="4749420" y="2988860"/>
            <a:ext cx="1108800" cy="16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No title layout">
  <p:cSld name="No title layout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le watch screen layout">
  <p:cSld name="apple watch screen layout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rypto currency circle background layout">
  <p:cSld name="Crypto currency circle background layout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3"/>
          <p:cNvSpPr>
            <a:spLocks noGrp="1"/>
          </p:cNvSpPr>
          <p:nvPr>
            <p:ph type="pic" idx="2"/>
          </p:nvPr>
        </p:nvSpPr>
        <p:spPr>
          <a:xfrm>
            <a:off x="2537349" y="328191"/>
            <a:ext cx="6606600" cy="47922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59" name="Google Shape;159;p4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ightside big image layout 2">
  <p:cSld name="rightside big image layout 2"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44"/>
          <p:cNvSpPr>
            <a:spLocks noGrp="1"/>
          </p:cNvSpPr>
          <p:nvPr>
            <p:ph type="pic" idx="2"/>
          </p:nvPr>
        </p:nvSpPr>
        <p:spPr>
          <a:xfrm>
            <a:off x="4572000" y="400050"/>
            <a:ext cx="3800400" cy="4314900"/>
          </a:xfrm>
          <a:prstGeom prst="roundRect">
            <a:avLst>
              <a:gd name="adj" fmla="val 76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rket metrics layout">
  <p:cSld name="market metrics layout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45"/>
          <p:cNvSpPr>
            <a:spLocks noGrp="1"/>
          </p:cNvSpPr>
          <p:nvPr>
            <p:ph type="pic" idx="2"/>
          </p:nvPr>
        </p:nvSpPr>
        <p:spPr>
          <a:xfrm>
            <a:off x="771525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4" name="Google Shape;164;p45"/>
          <p:cNvSpPr>
            <a:spLocks noGrp="1"/>
          </p:cNvSpPr>
          <p:nvPr>
            <p:ph type="pic" idx="3"/>
          </p:nvPr>
        </p:nvSpPr>
        <p:spPr>
          <a:xfrm>
            <a:off x="2717327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5" name="Google Shape;165;p45"/>
          <p:cNvSpPr>
            <a:spLocks noGrp="1"/>
          </p:cNvSpPr>
          <p:nvPr>
            <p:ph type="pic" idx="4"/>
          </p:nvPr>
        </p:nvSpPr>
        <p:spPr>
          <a:xfrm>
            <a:off x="4663128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6" name="Google Shape;166;p45"/>
          <p:cNvSpPr>
            <a:spLocks noGrp="1"/>
          </p:cNvSpPr>
          <p:nvPr>
            <p:ph type="pic" idx="5"/>
          </p:nvPr>
        </p:nvSpPr>
        <p:spPr>
          <a:xfrm>
            <a:off x="6608930" y="1591070"/>
            <a:ext cx="1763700" cy="1961400"/>
          </a:xfrm>
          <a:prstGeom prst="roundRect">
            <a:avLst>
              <a:gd name="adj" fmla="val 1266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67" name="Google Shape;167;p4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layout">
  <p:cSld name="Service layout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6"/>
          <p:cNvSpPr>
            <a:spLocks noGrp="1"/>
          </p:cNvSpPr>
          <p:nvPr>
            <p:ph type="pic" idx="2"/>
          </p:nvPr>
        </p:nvSpPr>
        <p:spPr>
          <a:xfrm>
            <a:off x="4673400" y="0"/>
            <a:ext cx="4470600" cy="51435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rvice wide imaged layout">
  <p:cSld name="Service wide imaged layout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4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47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7601100" cy="1999200"/>
          </a:xfrm>
          <a:prstGeom prst="roundRect">
            <a:avLst>
              <a:gd name="adj" fmla="val 967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ervice Layout">
  <p:cSld name="1_Service Layout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8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3709500" cy="1678200"/>
          </a:xfrm>
          <a:prstGeom prst="roundRect">
            <a:avLst>
              <a:gd name="adj" fmla="val 130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76" name="Google Shape;176;p48"/>
          <p:cNvSpPr>
            <a:spLocks noGrp="1"/>
          </p:cNvSpPr>
          <p:nvPr>
            <p:ph type="pic" idx="3"/>
          </p:nvPr>
        </p:nvSpPr>
        <p:spPr>
          <a:xfrm>
            <a:off x="4663128" y="3036795"/>
            <a:ext cx="3709500" cy="1678200"/>
          </a:xfrm>
          <a:prstGeom prst="roundRect">
            <a:avLst>
              <a:gd name="adj" fmla="val 1305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77" name="Google Shape;177;p4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3 column layout short">
  <p:cSld name="Blog 3 column layout short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49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81" name="Google Shape;181;p49"/>
          <p:cNvSpPr>
            <a:spLocks noGrp="1"/>
          </p:cNvSpPr>
          <p:nvPr>
            <p:ph type="pic" idx="3"/>
          </p:nvPr>
        </p:nvSpPr>
        <p:spPr>
          <a:xfrm>
            <a:off x="3389976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82" name="Google Shape;182;p49"/>
          <p:cNvSpPr>
            <a:spLocks noGrp="1"/>
          </p:cNvSpPr>
          <p:nvPr>
            <p:ph type="pic" idx="4"/>
          </p:nvPr>
        </p:nvSpPr>
        <p:spPr>
          <a:xfrm>
            <a:off x="6008427" y="1171575"/>
            <a:ext cx="2364000" cy="19992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3 column layout">
  <p:cSld name="Blog 3 column layout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5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85" name="Google Shape;185;p50"/>
          <p:cNvSpPr>
            <a:spLocks noGrp="1"/>
          </p:cNvSpPr>
          <p:nvPr>
            <p:ph type="pic" idx="2"/>
          </p:nvPr>
        </p:nvSpPr>
        <p:spPr>
          <a:xfrm>
            <a:off x="771525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86" name="Google Shape;186;p50"/>
          <p:cNvSpPr>
            <a:spLocks noGrp="1"/>
          </p:cNvSpPr>
          <p:nvPr>
            <p:ph type="pic" idx="3"/>
          </p:nvPr>
        </p:nvSpPr>
        <p:spPr>
          <a:xfrm>
            <a:off x="3389976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87" name="Google Shape;187;p50"/>
          <p:cNvSpPr>
            <a:spLocks noGrp="1"/>
          </p:cNvSpPr>
          <p:nvPr>
            <p:ph type="pic" idx="4"/>
          </p:nvPr>
        </p:nvSpPr>
        <p:spPr>
          <a:xfrm>
            <a:off x="6008427" y="1171574"/>
            <a:ext cx="2364000" cy="3543300"/>
          </a:xfrm>
          <a:prstGeom prst="roundRect">
            <a:avLst>
              <a:gd name="adj" fmla="val 1205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2 column layout">
  <p:cSld name="Blog 2 column layout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51"/>
          <p:cNvSpPr>
            <a:spLocks noGrp="1"/>
          </p:cNvSpPr>
          <p:nvPr>
            <p:ph type="pic" idx="2"/>
          </p:nvPr>
        </p:nvSpPr>
        <p:spPr>
          <a:xfrm>
            <a:off x="771524" y="1171575"/>
            <a:ext cx="3657300" cy="3543300"/>
          </a:xfrm>
          <a:prstGeom prst="roundRect">
            <a:avLst>
              <a:gd name="adj" fmla="val 897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91" name="Google Shape;191;p51"/>
          <p:cNvSpPr>
            <a:spLocks noGrp="1"/>
          </p:cNvSpPr>
          <p:nvPr>
            <p:ph type="pic" idx="3"/>
          </p:nvPr>
        </p:nvSpPr>
        <p:spPr>
          <a:xfrm>
            <a:off x="4715302" y="1171575"/>
            <a:ext cx="3657300" cy="3543300"/>
          </a:xfrm>
          <a:prstGeom prst="roundRect">
            <a:avLst>
              <a:gd name="adj" fmla="val 897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single image layout">
  <p:cSld name="Blog single image layout"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52"/>
          <p:cNvSpPr>
            <a:spLocks noGrp="1"/>
          </p:cNvSpPr>
          <p:nvPr>
            <p:ph type="pic" idx="2"/>
          </p:nvPr>
        </p:nvSpPr>
        <p:spPr>
          <a:xfrm>
            <a:off x="771524" y="3743902"/>
            <a:ext cx="7601100" cy="1399500"/>
          </a:xfrm>
          <a:prstGeom prst="round2SameRect">
            <a:avLst>
              <a:gd name="adj1" fmla="val 16667"/>
              <a:gd name="adj2" fmla="val 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Default Layout">
  <p:cSld name="6_Default Layout"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3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7601100" cy="16761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97" name="Google Shape;197;p53"/>
          <p:cNvSpPr>
            <a:spLocks noGrp="1"/>
          </p:cNvSpPr>
          <p:nvPr>
            <p:ph type="pic" idx="3"/>
          </p:nvPr>
        </p:nvSpPr>
        <p:spPr>
          <a:xfrm>
            <a:off x="969168" y="3226593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98" name="Google Shape;198;p53"/>
          <p:cNvSpPr>
            <a:spLocks noGrp="1"/>
          </p:cNvSpPr>
          <p:nvPr>
            <p:ph type="pic" idx="4"/>
          </p:nvPr>
        </p:nvSpPr>
        <p:spPr>
          <a:xfrm>
            <a:off x="4871576" y="3226592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199" name="Google Shape;199;p5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Default Layout">
  <p:cSld name="13_Default Layout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54"/>
          <p:cNvSpPr>
            <a:spLocks noGrp="1"/>
          </p:cNvSpPr>
          <p:nvPr>
            <p:ph type="pic" idx="2"/>
          </p:nvPr>
        </p:nvSpPr>
        <p:spPr>
          <a:xfrm>
            <a:off x="969168" y="1370474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2" name="Google Shape;202;p54"/>
          <p:cNvSpPr>
            <a:spLocks noGrp="1"/>
          </p:cNvSpPr>
          <p:nvPr>
            <p:ph type="pic" idx="3"/>
          </p:nvPr>
        </p:nvSpPr>
        <p:spPr>
          <a:xfrm>
            <a:off x="4871151" y="1370474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3" name="Google Shape;203;p54"/>
          <p:cNvSpPr>
            <a:spLocks noGrp="1"/>
          </p:cNvSpPr>
          <p:nvPr>
            <p:ph type="pic" idx="4"/>
          </p:nvPr>
        </p:nvSpPr>
        <p:spPr>
          <a:xfrm>
            <a:off x="969168" y="3226593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4" name="Google Shape;204;p54"/>
          <p:cNvSpPr>
            <a:spLocks noGrp="1"/>
          </p:cNvSpPr>
          <p:nvPr>
            <p:ph type="pic" idx="5"/>
          </p:nvPr>
        </p:nvSpPr>
        <p:spPr>
          <a:xfrm>
            <a:off x="4871576" y="3226592"/>
            <a:ext cx="1293000" cy="1288800"/>
          </a:xfrm>
          <a:prstGeom prst="roundRect">
            <a:avLst>
              <a:gd name="adj" fmla="val 626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5" name="Google Shape;205;p5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4_Default Layout">
  <p:cSld name="14_Default Layout"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55"/>
          <p:cNvSpPr>
            <a:spLocks noGrp="1"/>
          </p:cNvSpPr>
          <p:nvPr>
            <p:ph type="pic" idx="2"/>
          </p:nvPr>
        </p:nvSpPr>
        <p:spPr>
          <a:xfrm>
            <a:off x="771525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8" name="Google Shape;208;p55"/>
          <p:cNvSpPr>
            <a:spLocks noGrp="1"/>
          </p:cNvSpPr>
          <p:nvPr>
            <p:ph type="pic" idx="3"/>
          </p:nvPr>
        </p:nvSpPr>
        <p:spPr>
          <a:xfrm>
            <a:off x="2717721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09" name="Google Shape;209;p55"/>
          <p:cNvSpPr>
            <a:spLocks noGrp="1"/>
          </p:cNvSpPr>
          <p:nvPr>
            <p:ph type="pic" idx="4"/>
          </p:nvPr>
        </p:nvSpPr>
        <p:spPr>
          <a:xfrm>
            <a:off x="4668917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0" name="Google Shape;210;p55"/>
          <p:cNvSpPr>
            <a:spLocks noGrp="1"/>
          </p:cNvSpPr>
          <p:nvPr>
            <p:ph type="pic" idx="5"/>
          </p:nvPr>
        </p:nvSpPr>
        <p:spPr>
          <a:xfrm>
            <a:off x="6610112" y="1171575"/>
            <a:ext cx="1762500" cy="2096700"/>
          </a:xfrm>
          <a:prstGeom prst="roundRect">
            <a:avLst>
              <a:gd name="adj" fmla="val 134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1" name="Google Shape;211;p5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5_Default Layout">
  <p:cSld name="15_Default Layout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56"/>
          <p:cNvSpPr>
            <a:spLocks noGrp="1"/>
          </p:cNvSpPr>
          <p:nvPr>
            <p:ph type="pic" idx="2"/>
          </p:nvPr>
        </p:nvSpPr>
        <p:spPr>
          <a:xfrm>
            <a:off x="835820" y="1223955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4" name="Google Shape;214;p56"/>
          <p:cNvSpPr>
            <a:spLocks noGrp="1"/>
          </p:cNvSpPr>
          <p:nvPr>
            <p:ph type="pic" idx="3"/>
          </p:nvPr>
        </p:nvSpPr>
        <p:spPr>
          <a:xfrm>
            <a:off x="3429000" y="1223954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5" name="Google Shape;215;p56"/>
          <p:cNvSpPr>
            <a:spLocks noGrp="1"/>
          </p:cNvSpPr>
          <p:nvPr>
            <p:ph type="pic" idx="4"/>
          </p:nvPr>
        </p:nvSpPr>
        <p:spPr>
          <a:xfrm>
            <a:off x="6022179" y="1223953"/>
            <a:ext cx="2286000" cy="22956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6" name="Google Shape;216;p5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6_Default Layout">
  <p:cSld name="16_Default Layout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57"/>
          <p:cNvSpPr>
            <a:spLocks noGrp="1"/>
          </p:cNvSpPr>
          <p:nvPr>
            <p:ph type="pic" idx="2"/>
          </p:nvPr>
        </p:nvSpPr>
        <p:spPr>
          <a:xfrm>
            <a:off x="5036344" y="1171575"/>
            <a:ext cx="1893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19" name="Google Shape;219;p57"/>
          <p:cNvSpPr>
            <a:spLocks noGrp="1"/>
          </p:cNvSpPr>
          <p:nvPr>
            <p:ph type="pic" idx="3"/>
          </p:nvPr>
        </p:nvSpPr>
        <p:spPr>
          <a:xfrm>
            <a:off x="7250905" y="1"/>
            <a:ext cx="1893300" cy="32037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20" name="Google Shape;220;p5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42648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_Default Layout">
  <p:cSld name="17_Default Layout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58"/>
          <p:cNvSpPr>
            <a:spLocks noGrp="1"/>
          </p:cNvSpPr>
          <p:nvPr>
            <p:ph type="pic" idx="2"/>
          </p:nvPr>
        </p:nvSpPr>
        <p:spPr>
          <a:xfrm>
            <a:off x="4866401" y="3226593"/>
            <a:ext cx="1298400" cy="12708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23" name="Google Shape;223;p58"/>
          <p:cNvSpPr>
            <a:spLocks noGrp="1"/>
          </p:cNvSpPr>
          <p:nvPr>
            <p:ph type="pic" idx="3"/>
          </p:nvPr>
        </p:nvSpPr>
        <p:spPr>
          <a:xfrm>
            <a:off x="967979" y="1357305"/>
            <a:ext cx="3314700" cy="2300400"/>
          </a:xfrm>
          <a:prstGeom prst="roundRect">
            <a:avLst>
              <a:gd name="adj" fmla="val 483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24" name="Google Shape;224;p5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8_Default Layout">
  <p:cSld name="18_Default Layout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9"/>
          <p:cNvSpPr>
            <a:spLocks noGrp="1"/>
          </p:cNvSpPr>
          <p:nvPr>
            <p:ph type="pic" idx="2"/>
          </p:nvPr>
        </p:nvSpPr>
        <p:spPr>
          <a:xfrm>
            <a:off x="3366772" y="3032735"/>
            <a:ext cx="5005800" cy="1682100"/>
          </a:xfrm>
          <a:prstGeom prst="roundRect">
            <a:avLst>
              <a:gd name="adj" fmla="val 1128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27" name="Google Shape;227;p5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9_Default Layout">
  <p:cSld name="19_Default Layout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0"/>
          <p:cNvSpPr>
            <a:spLocks noGrp="1"/>
          </p:cNvSpPr>
          <p:nvPr>
            <p:ph type="pic" idx="2"/>
          </p:nvPr>
        </p:nvSpPr>
        <p:spPr>
          <a:xfrm>
            <a:off x="771526" y="1171575"/>
            <a:ext cx="3707400" cy="3543300"/>
          </a:xfrm>
          <a:prstGeom prst="roundRect">
            <a:avLst>
              <a:gd name="adj" fmla="val 524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0" name="Google Shape;230;p60"/>
          <p:cNvSpPr>
            <a:spLocks noGrp="1"/>
          </p:cNvSpPr>
          <p:nvPr>
            <p:ph type="pic" idx="3"/>
          </p:nvPr>
        </p:nvSpPr>
        <p:spPr>
          <a:xfrm>
            <a:off x="4664870" y="1171575"/>
            <a:ext cx="1759200" cy="1671600"/>
          </a:xfrm>
          <a:prstGeom prst="roundRect">
            <a:avLst>
              <a:gd name="adj" fmla="val 1011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1" name="Google Shape;231;p60"/>
          <p:cNvSpPr>
            <a:spLocks noGrp="1"/>
          </p:cNvSpPr>
          <p:nvPr>
            <p:ph type="pic" idx="4"/>
          </p:nvPr>
        </p:nvSpPr>
        <p:spPr>
          <a:xfrm>
            <a:off x="4664870" y="3031918"/>
            <a:ext cx="1759200" cy="747300"/>
          </a:xfrm>
          <a:prstGeom prst="roundRect">
            <a:avLst>
              <a:gd name="adj" fmla="val 217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2" name="Google Shape;232;p60"/>
          <p:cNvSpPr>
            <a:spLocks noGrp="1"/>
          </p:cNvSpPr>
          <p:nvPr>
            <p:ph type="pic" idx="5"/>
          </p:nvPr>
        </p:nvSpPr>
        <p:spPr>
          <a:xfrm>
            <a:off x="4664870" y="3967749"/>
            <a:ext cx="1759200" cy="747300"/>
          </a:xfrm>
          <a:prstGeom prst="roundRect">
            <a:avLst>
              <a:gd name="adj" fmla="val 21746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3" name="Google Shape;233;p6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1_Default Layout">
  <p:cSld name="21_Default Layout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61"/>
          <p:cNvSpPr>
            <a:spLocks noGrp="1"/>
          </p:cNvSpPr>
          <p:nvPr>
            <p:ph type="pic" idx="2"/>
          </p:nvPr>
        </p:nvSpPr>
        <p:spPr>
          <a:xfrm>
            <a:off x="775097" y="117156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6" name="Google Shape;236;p61"/>
          <p:cNvSpPr>
            <a:spLocks noGrp="1"/>
          </p:cNvSpPr>
          <p:nvPr>
            <p:ph type="pic" idx="3"/>
          </p:nvPr>
        </p:nvSpPr>
        <p:spPr>
          <a:xfrm>
            <a:off x="775097" y="2415181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7" name="Google Shape;237;p61"/>
          <p:cNvSpPr>
            <a:spLocks noGrp="1"/>
          </p:cNvSpPr>
          <p:nvPr>
            <p:ph type="pic" idx="4"/>
          </p:nvPr>
        </p:nvSpPr>
        <p:spPr>
          <a:xfrm>
            <a:off x="771525" y="3661761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8" name="Google Shape;238;p61"/>
          <p:cNvSpPr>
            <a:spLocks noGrp="1"/>
          </p:cNvSpPr>
          <p:nvPr>
            <p:ph type="pic" idx="5"/>
          </p:nvPr>
        </p:nvSpPr>
        <p:spPr>
          <a:xfrm>
            <a:off x="4759523" y="1171575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39" name="Google Shape;239;p61"/>
          <p:cNvSpPr>
            <a:spLocks noGrp="1"/>
          </p:cNvSpPr>
          <p:nvPr>
            <p:ph type="pic" idx="6"/>
          </p:nvPr>
        </p:nvSpPr>
        <p:spPr>
          <a:xfrm>
            <a:off x="4759523" y="241518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40" name="Google Shape;240;p61"/>
          <p:cNvSpPr>
            <a:spLocks noGrp="1"/>
          </p:cNvSpPr>
          <p:nvPr>
            <p:ph type="pic" idx="7"/>
          </p:nvPr>
        </p:nvSpPr>
        <p:spPr>
          <a:xfrm>
            <a:off x="4755951" y="3661768"/>
            <a:ext cx="1050000" cy="1053300"/>
          </a:xfrm>
          <a:prstGeom prst="roundRect">
            <a:avLst>
              <a:gd name="adj" fmla="val 1509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41" name="Google Shape;241;p6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2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500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9_Default Layout">
  <p:cSld name="29_Default Layou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62"/>
          <p:cNvSpPr>
            <a:spLocks noGrp="1"/>
          </p:cNvSpPr>
          <p:nvPr>
            <p:ph type="pic" idx="2"/>
          </p:nvPr>
        </p:nvSpPr>
        <p:spPr>
          <a:xfrm>
            <a:off x="2726055" y="1171575"/>
            <a:ext cx="1758900" cy="3543300"/>
          </a:xfrm>
          <a:prstGeom prst="roundRect">
            <a:avLst>
              <a:gd name="adj" fmla="val 947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44" name="Google Shape;244;p62"/>
          <p:cNvSpPr>
            <a:spLocks noGrp="1"/>
          </p:cNvSpPr>
          <p:nvPr>
            <p:ph type="pic" idx="3"/>
          </p:nvPr>
        </p:nvSpPr>
        <p:spPr>
          <a:xfrm>
            <a:off x="4671337" y="1171575"/>
            <a:ext cx="1758900" cy="3543300"/>
          </a:xfrm>
          <a:prstGeom prst="roundRect">
            <a:avLst>
              <a:gd name="adj" fmla="val 947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45" name="Google Shape;245;p6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7_Default Layout">
  <p:cSld name="37_Default Layout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63"/>
          <p:cNvSpPr>
            <a:spLocks noGrp="1"/>
          </p:cNvSpPr>
          <p:nvPr>
            <p:ph type="pic" idx="2"/>
          </p:nvPr>
        </p:nvSpPr>
        <p:spPr>
          <a:xfrm rot="-1178579">
            <a:off x="5693982" y="695777"/>
            <a:ext cx="3091402" cy="5170244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48" name="Google Shape;248;p6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6483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8_Default Layout">
  <p:cSld name="38_Default Layout"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64"/>
          <p:cNvSpPr>
            <a:spLocks noGrp="1"/>
          </p:cNvSpPr>
          <p:nvPr>
            <p:ph type="pic" idx="2"/>
          </p:nvPr>
        </p:nvSpPr>
        <p:spPr>
          <a:xfrm>
            <a:off x="4672013" y="1171568"/>
            <a:ext cx="3700500" cy="3543300"/>
          </a:xfrm>
          <a:prstGeom prst="roundRect">
            <a:avLst>
              <a:gd name="adj" fmla="val 476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1" name="Google Shape;251;p64"/>
          <p:cNvSpPr>
            <a:spLocks noGrp="1"/>
          </p:cNvSpPr>
          <p:nvPr>
            <p:ph type="pic" idx="3"/>
          </p:nvPr>
        </p:nvSpPr>
        <p:spPr>
          <a:xfrm>
            <a:off x="771525" y="2105024"/>
            <a:ext cx="1219800" cy="1214400"/>
          </a:xfrm>
          <a:prstGeom prst="roundRect">
            <a:avLst>
              <a:gd name="adj" fmla="val 149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2" name="Google Shape;252;p64"/>
          <p:cNvSpPr>
            <a:spLocks noGrp="1"/>
          </p:cNvSpPr>
          <p:nvPr>
            <p:ph type="pic" idx="4"/>
          </p:nvPr>
        </p:nvSpPr>
        <p:spPr>
          <a:xfrm>
            <a:off x="3262313" y="3500436"/>
            <a:ext cx="1219800" cy="1214400"/>
          </a:xfrm>
          <a:prstGeom prst="roundRect">
            <a:avLst>
              <a:gd name="adj" fmla="val 1495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3" name="Google Shape;253;p6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product layout">
  <p:cSld name="3 column product layout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5"/>
          <p:cNvSpPr>
            <a:spLocks noGrp="1"/>
          </p:cNvSpPr>
          <p:nvPr>
            <p:ph type="pic" idx="2"/>
          </p:nvPr>
        </p:nvSpPr>
        <p:spPr>
          <a:xfrm>
            <a:off x="771524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6" name="Google Shape;256;p65"/>
          <p:cNvSpPr>
            <a:spLocks noGrp="1"/>
          </p:cNvSpPr>
          <p:nvPr>
            <p:ph type="pic" idx="3"/>
          </p:nvPr>
        </p:nvSpPr>
        <p:spPr>
          <a:xfrm>
            <a:off x="3378578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7" name="Google Shape;257;p65"/>
          <p:cNvSpPr>
            <a:spLocks noGrp="1"/>
          </p:cNvSpPr>
          <p:nvPr>
            <p:ph type="pic" idx="4"/>
          </p:nvPr>
        </p:nvSpPr>
        <p:spPr>
          <a:xfrm>
            <a:off x="5985631" y="1180027"/>
            <a:ext cx="2386800" cy="2783400"/>
          </a:xfrm>
          <a:prstGeom prst="roundRect">
            <a:avLst>
              <a:gd name="adj" fmla="val 12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58" name="Google Shape;258;p6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2 column layout">
  <p:cSld name="Team 2 column layout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6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1" name="Google Shape;261;p66"/>
          <p:cNvSpPr>
            <a:spLocks noGrp="1"/>
          </p:cNvSpPr>
          <p:nvPr>
            <p:ph type="pic" idx="2"/>
          </p:nvPr>
        </p:nvSpPr>
        <p:spPr>
          <a:xfrm>
            <a:off x="953919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62" name="Google Shape;262;p66"/>
          <p:cNvSpPr>
            <a:spLocks noGrp="1"/>
          </p:cNvSpPr>
          <p:nvPr>
            <p:ph type="pic" idx="3"/>
          </p:nvPr>
        </p:nvSpPr>
        <p:spPr>
          <a:xfrm>
            <a:off x="4842551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eam 2 column layout">
  <p:cSld name="1_Team 2 column layout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5" name="Google Shape;265;p67"/>
          <p:cNvSpPr>
            <a:spLocks noGrp="1"/>
          </p:cNvSpPr>
          <p:nvPr>
            <p:ph type="pic" idx="2"/>
          </p:nvPr>
        </p:nvSpPr>
        <p:spPr>
          <a:xfrm>
            <a:off x="953919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66" name="Google Shape;266;p67"/>
          <p:cNvSpPr>
            <a:spLocks noGrp="1"/>
          </p:cNvSpPr>
          <p:nvPr>
            <p:ph type="pic" idx="3"/>
          </p:nvPr>
        </p:nvSpPr>
        <p:spPr>
          <a:xfrm>
            <a:off x="4842551" y="1346674"/>
            <a:ext cx="1056000" cy="1050000"/>
          </a:xfrm>
          <a:prstGeom prst="roundRect">
            <a:avLst>
              <a:gd name="adj" fmla="val 1041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10 column layout">
  <p:cSld name="Team 10 column layout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8"/>
          <p:cNvSpPr>
            <a:spLocks noGrp="1"/>
          </p:cNvSpPr>
          <p:nvPr>
            <p:ph type="pic" idx="2"/>
          </p:nvPr>
        </p:nvSpPr>
        <p:spPr>
          <a:xfrm>
            <a:off x="1266770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69" name="Google Shape;269;p68"/>
          <p:cNvSpPr>
            <a:spLocks noGrp="1"/>
          </p:cNvSpPr>
          <p:nvPr>
            <p:ph type="pic" idx="3"/>
          </p:nvPr>
        </p:nvSpPr>
        <p:spPr>
          <a:xfrm>
            <a:off x="2803019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0" name="Google Shape;270;p68"/>
          <p:cNvSpPr>
            <a:spLocks noGrp="1"/>
          </p:cNvSpPr>
          <p:nvPr>
            <p:ph type="pic" idx="4"/>
          </p:nvPr>
        </p:nvSpPr>
        <p:spPr>
          <a:xfrm>
            <a:off x="4333028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1" name="Google Shape;271;p68"/>
          <p:cNvSpPr>
            <a:spLocks noGrp="1"/>
          </p:cNvSpPr>
          <p:nvPr>
            <p:ph type="pic" idx="5"/>
          </p:nvPr>
        </p:nvSpPr>
        <p:spPr>
          <a:xfrm>
            <a:off x="5869586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2" name="Google Shape;272;p68"/>
          <p:cNvSpPr>
            <a:spLocks noGrp="1"/>
          </p:cNvSpPr>
          <p:nvPr>
            <p:ph type="pic" idx="6"/>
          </p:nvPr>
        </p:nvSpPr>
        <p:spPr>
          <a:xfrm>
            <a:off x="7402216" y="141537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3" name="Google Shape;273;p68"/>
          <p:cNvSpPr>
            <a:spLocks noGrp="1"/>
          </p:cNvSpPr>
          <p:nvPr>
            <p:ph type="pic" idx="7"/>
          </p:nvPr>
        </p:nvSpPr>
        <p:spPr>
          <a:xfrm>
            <a:off x="1266770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4" name="Google Shape;274;p68"/>
          <p:cNvSpPr>
            <a:spLocks noGrp="1"/>
          </p:cNvSpPr>
          <p:nvPr>
            <p:ph type="pic" idx="8"/>
          </p:nvPr>
        </p:nvSpPr>
        <p:spPr>
          <a:xfrm>
            <a:off x="2803019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5" name="Google Shape;275;p68"/>
          <p:cNvSpPr>
            <a:spLocks noGrp="1"/>
          </p:cNvSpPr>
          <p:nvPr>
            <p:ph type="pic" idx="9"/>
          </p:nvPr>
        </p:nvSpPr>
        <p:spPr>
          <a:xfrm>
            <a:off x="4333028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6" name="Google Shape;276;p68"/>
          <p:cNvSpPr>
            <a:spLocks noGrp="1"/>
          </p:cNvSpPr>
          <p:nvPr>
            <p:ph type="pic" idx="13"/>
          </p:nvPr>
        </p:nvSpPr>
        <p:spPr>
          <a:xfrm>
            <a:off x="5869586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7" name="Google Shape;277;p68"/>
          <p:cNvSpPr>
            <a:spLocks noGrp="1"/>
          </p:cNvSpPr>
          <p:nvPr>
            <p:ph type="pic" idx="14"/>
          </p:nvPr>
        </p:nvSpPr>
        <p:spPr>
          <a:xfrm>
            <a:off x="7402216" y="3131484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78" name="Google Shape;278;p6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timeline layout #1">
  <p:cSld name="Team timeline layout #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69"/>
          <p:cNvSpPr/>
          <p:nvPr/>
        </p:nvSpPr>
        <p:spPr>
          <a:xfrm rot="10800000">
            <a:off x="4970479" y="2185967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23000">
                <a:schemeClr val="lt2"/>
              </a:gs>
              <a:gs pos="100000">
                <a:srgbClr val="0040BC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1" name="Google Shape;281;p69"/>
          <p:cNvSpPr/>
          <p:nvPr/>
        </p:nvSpPr>
        <p:spPr>
          <a:xfrm rot="10800000">
            <a:off x="5984727" y="2185807"/>
            <a:ext cx="1014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2" name="Google Shape;282;p69"/>
          <p:cNvSpPr/>
          <p:nvPr/>
        </p:nvSpPr>
        <p:spPr>
          <a:xfrm rot="10800000">
            <a:off x="4970727" y="1165224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3" name="Google Shape;283;p69"/>
          <p:cNvSpPr/>
          <p:nvPr/>
        </p:nvSpPr>
        <p:spPr>
          <a:xfrm rot="10800000">
            <a:off x="6999215" y="3206766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4" name="Google Shape;284;p69"/>
          <p:cNvSpPr/>
          <p:nvPr/>
        </p:nvSpPr>
        <p:spPr>
          <a:xfrm rot="10800000">
            <a:off x="6998960" y="3206482"/>
            <a:ext cx="1014300" cy="2516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5" name="Google Shape;285;p69"/>
          <p:cNvSpPr/>
          <p:nvPr/>
        </p:nvSpPr>
        <p:spPr>
          <a:xfrm>
            <a:off x="6999019" y="3206569"/>
            <a:ext cx="1014300" cy="10143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69"/>
          <p:cNvSpPr>
            <a:spLocks noGrp="1"/>
          </p:cNvSpPr>
          <p:nvPr>
            <p:ph type="pic" idx="2"/>
          </p:nvPr>
        </p:nvSpPr>
        <p:spPr>
          <a:xfrm>
            <a:off x="6999031" y="1171575"/>
            <a:ext cx="2028300" cy="2028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2540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287" name="Google Shape;287;p69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69"/>
          <p:cNvSpPr/>
          <p:nvPr/>
        </p:nvSpPr>
        <p:spPr>
          <a:xfrm rot="10800000">
            <a:off x="8013212" y="4220717"/>
            <a:ext cx="1014300" cy="15084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9" name="Google Shape;289;p69"/>
          <p:cNvSpPr>
            <a:spLocks noGrp="1"/>
          </p:cNvSpPr>
          <p:nvPr>
            <p:ph type="pic" idx="3"/>
          </p:nvPr>
        </p:nvSpPr>
        <p:spPr>
          <a:xfrm>
            <a:off x="4970545" y="1165028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290" name="Google Shape;290;p69"/>
          <p:cNvSpPr>
            <a:spLocks noGrp="1"/>
          </p:cNvSpPr>
          <p:nvPr>
            <p:ph type="pic" idx="4"/>
          </p:nvPr>
        </p:nvSpPr>
        <p:spPr>
          <a:xfrm>
            <a:off x="4970545" y="3206537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timeline layout #2">
  <p:cSld name="Team timeline layout #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70"/>
          <p:cNvSpPr/>
          <p:nvPr/>
        </p:nvSpPr>
        <p:spPr>
          <a:xfrm>
            <a:off x="6999031" y="2686391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3" name="Google Shape;293;p70"/>
          <p:cNvSpPr/>
          <p:nvPr/>
        </p:nvSpPr>
        <p:spPr>
          <a:xfrm rot="10800000">
            <a:off x="6999215" y="2686575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4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4" name="Google Shape;294;p70"/>
          <p:cNvSpPr/>
          <p:nvPr/>
        </p:nvSpPr>
        <p:spPr>
          <a:xfrm>
            <a:off x="6999032" y="2686390"/>
            <a:ext cx="1014300" cy="1014300"/>
          </a:xfrm>
          <a:prstGeom prst="ellipse">
            <a:avLst/>
          </a:prstGeom>
          <a:solidFill>
            <a:srgbClr val="6398F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5" name="Google Shape;295;p70"/>
          <p:cNvSpPr/>
          <p:nvPr/>
        </p:nvSpPr>
        <p:spPr>
          <a:xfrm rot="10800000">
            <a:off x="5984729" y="1672334"/>
            <a:ext cx="1014300" cy="2028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40BC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70"/>
          <p:cNvSpPr/>
          <p:nvPr/>
        </p:nvSpPr>
        <p:spPr>
          <a:xfrm>
            <a:off x="5984788" y="2686387"/>
            <a:ext cx="1014300" cy="10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7" name="Google Shape;297;p70"/>
          <p:cNvSpPr/>
          <p:nvPr/>
        </p:nvSpPr>
        <p:spPr>
          <a:xfrm rot="10800000">
            <a:off x="4970729" y="658085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70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99" name="Google Shape;299;p70"/>
          <p:cNvSpPr/>
          <p:nvPr/>
        </p:nvSpPr>
        <p:spPr>
          <a:xfrm>
            <a:off x="8013273" y="3700634"/>
            <a:ext cx="1014300" cy="10143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70"/>
          <p:cNvSpPr>
            <a:spLocks noGrp="1"/>
          </p:cNvSpPr>
          <p:nvPr>
            <p:ph type="pic" idx="2"/>
          </p:nvPr>
        </p:nvSpPr>
        <p:spPr>
          <a:xfrm>
            <a:off x="6999031" y="657907"/>
            <a:ext cx="2028300" cy="2028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  <a:effectLst>
            <a:outerShdw blurRad="508000" dist="254000" dir="5400000" algn="t" rotWithShape="0">
              <a:srgbClr val="000000">
                <a:alpha val="40000"/>
              </a:srgbClr>
            </a:outerShdw>
          </a:effectLst>
        </p:spPr>
      </p:sp>
      <p:sp>
        <p:nvSpPr>
          <p:cNvPr id="301" name="Google Shape;301;p70"/>
          <p:cNvSpPr/>
          <p:nvPr/>
        </p:nvSpPr>
        <p:spPr>
          <a:xfrm rot="10800000">
            <a:off x="8013213" y="-617995"/>
            <a:ext cx="1014300" cy="1275900"/>
          </a:xfrm>
          <a:prstGeom prst="roundRect">
            <a:avLst>
              <a:gd name="adj" fmla="val 50000"/>
            </a:avLst>
          </a:pr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2" name="Google Shape;302;p70"/>
          <p:cNvSpPr>
            <a:spLocks noGrp="1"/>
          </p:cNvSpPr>
          <p:nvPr>
            <p:ph type="pic" idx="3"/>
          </p:nvPr>
        </p:nvSpPr>
        <p:spPr>
          <a:xfrm>
            <a:off x="5984788" y="3700631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03" name="Google Shape;303;p70"/>
          <p:cNvSpPr>
            <a:spLocks noGrp="1"/>
          </p:cNvSpPr>
          <p:nvPr>
            <p:ph type="pic" idx="4"/>
          </p:nvPr>
        </p:nvSpPr>
        <p:spPr>
          <a:xfrm>
            <a:off x="4970545" y="657895"/>
            <a:ext cx="1014300" cy="10143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04" name="Google Shape;304;p70"/>
          <p:cNvSpPr/>
          <p:nvPr/>
        </p:nvSpPr>
        <p:spPr>
          <a:xfrm>
            <a:off x="4970543" y="2686387"/>
            <a:ext cx="1014300" cy="1014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5" name="Google Shape;305;p70"/>
          <p:cNvSpPr/>
          <p:nvPr/>
        </p:nvSpPr>
        <p:spPr>
          <a:xfrm rot="10800000">
            <a:off x="5984727" y="-2973642"/>
            <a:ext cx="1014300" cy="35433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/>
              </a:gs>
              <a:gs pos="100000">
                <a:schemeClr val="accent1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6" name="Google Shape;306;p70"/>
          <p:cNvSpPr/>
          <p:nvPr/>
        </p:nvSpPr>
        <p:spPr>
          <a:xfrm rot="10800000">
            <a:off x="6998960" y="-1858204"/>
            <a:ext cx="1014300" cy="2516100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lt2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70"/>
          <p:cNvSpPr/>
          <p:nvPr/>
        </p:nvSpPr>
        <p:spPr>
          <a:xfrm>
            <a:off x="4970543" y="2686391"/>
            <a:ext cx="2028300" cy="2028300"/>
          </a:xfrm>
          <a:prstGeom prst="pie">
            <a:avLst>
              <a:gd name="adj1" fmla="val 5401373"/>
              <a:gd name="adj2" fmla="val 1080040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multi background layout">
  <p:cSld name="Team multi background layout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9" name="Google Shape;309;p71"/>
          <p:cNvGrpSpPr/>
          <p:nvPr/>
        </p:nvGrpSpPr>
        <p:grpSpPr>
          <a:xfrm>
            <a:off x="771525" y="784091"/>
            <a:ext cx="7600954" cy="648900"/>
            <a:chOff x="1028700" y="1045455"/>
            <a:chExt cx="10134605" cy="865200"/>
          </a:xfrm>
        </p:grpSpPr>
        <p:sp>
          <p:nvSpPr>
            <p:cNvPr id="310" name="Google Shape;310;p71"/>
            <p:cNvSpPr/>
            <p:nvPr/>
          </p:nvSpPr>
          <p:spPr>
            <a:xfrm>
              <a:off x="1028700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1" name="Google Shape;311;p71"/>
            <p:cNvSpPr/>
            <p:nvPr/>
          </p:nvSpPr>
          <p:spPr>
            <a:xfrm>
              <a:off x="2058634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2" name="Google Shape;312;p71"/>
            <p:cNvSpPr/>
            <p:nvPr/>
          </p:nvSpPr>
          <p:spPr>
            <a:xfrm>
              <a:off x="3088568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3" name="Google Shape;313;p71"/>
            <p:cNvSpPr/>
            <p:nvPr/>
          </p:nvSpPr>
          <p:spPr>
            <a:xfrm>
              <a:off x="4118502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4" name="Google Shape;314;p71"/>
            <p:cNvSpPr/>
            <p:nvPr/>
          </p:nvSpPr>
          <p:spPr>
            <a:xfrm>
              <a:off x="5148436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5" name="Google Shape;315;p71"/>
            <p:cNvSpPr/>
            <p:nvPr/>
          </p:nvSpPr>
          <p:spPr>
            <a:xfrm>
              <a:off x="6178370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6" name="Google Shape;316;p71"/>
            <p:cNvSpPr/>
            <p:nvPr/>
          </p:nvSpPr>
          <p:spPr>
            <a:xfrm>
              <a:off x="7208304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7" name="Google Shape;317;p71"/>
            <p:cNvSpPr/>
            <p:nvPr/>
          </p:nvSpPr>
          <p:spPr>
            <a:xfrm>
              <a:off x="8238238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8" name="Google Shape;318;p71"/>
            <p:cNvSpPr/>
            <p:nvPr/>
          </p:nvSpPr>
          <p:spPr>
            <a:xfrm>
              <a:off x="9268172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19" name="Google Shape;319;p71"/>
            <p:cNvSpPr/>
            <p:nvPr/>
          </p:nvSpPr>
          <p:spPr>
            <a:xfrm>
              <a:off x="10298105" y="104545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20" name="Google Shape;320;p71"/>
          <p:cNvGrpSpPr/>
          <p:nvPr/>
        </p:nvGrpSpPr>
        <p:grpSpPr>
          <a:xfrm>
            <a:off x="771525" y="1553820"/>
            <a:ext cx="7600954" cy="648900"/>
            <a:chOff x="1028700" y="2071760"/>
            <a:chExt cx="10134605" cy="865200"/>
          </a:xfrm>
        </p:grpSpPr>
        <p:sp>
          <p:nvSpPr>
            <p:cNvPr id="321" name="Google Shape;321;p71"/>
            <p:cNvSpPr/>
            <p:nvPr/>
          </p:nvSpPr>
          <p:spPr>
            <a:xfrm>
              <a:off x="2058634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2" name="Google Shape;322;p71"/>
            <p:cNvSpPr/>
            <p:nvPr/>
          </p:nvSpPr>
          <p:spPr>
            <a:xfrm>
              <a:off x="8238238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3" name="Google Shape;323;p71"/>
            <p:cNvSpPr/>
            <p:nvPr/>
          </p:nvSpPr>
          <p:spPr>
            <a:xfrm>
              <a:off x="1028700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4" name="Google Shape;324;p71"/>
            <p:cNvSpPr/>
            <p:nvPr/>
          </p:nvSpPr>
          <p:spPr>
            <a:xfrm>
              <a:off x="3088568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5" name="Google Shape;325;p71"/>
            <p:cNvSpPr/>
            <p:nvPr/>
          </p:nvSpPr>
          <p:spPr>
            <a:xfrm>
              <a:off x="4118502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6" name="Google Shape;326;p71"/>
            <p:cNvSpPr/>
            <p:nvPr/>
          </p:nvSpPr>
          <p:spPr>
            <a:xfrm>
              <a:off x="5148436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7" name="Google Shape;327;p71"/>
            <p:cNvSpPr/>
            <p:nvPr/>
          </p:nvSpPr>
          <p:spPr>
            <a:xfrm>
              <a:off x="6178370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8" name="Google Shape;328;p71"/>
            <p:cNvSpPr/>
            <p:nvPr/>
          </p:nvSpPr>
          <p:spPr>
            <a:xfrm>
              <a:off x="7208304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29" name="Google Shape;329;p71"/>
            <p:cNvSpPr/>
            <p:nvPr/>
          </p:nvSpPr>
          <p:spPr>
            <a:xfrm>
              <a:off x="9268172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0" name="Google Shape;330;p71"/>
            <p:cNvSpPr/>
            <p:nvPr/>
          </p:nvSpPr>
          <p:spPr>
            <a:xfrm>
              <a:off x="10298105" y="207176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31" name="Google Shape;331;p71"/>
          <p:cNvGrpSpPr/>
          <p:nvPr/>
        </p:nvGrpSpPr>
        <p:grpSpPr>
          <a:xfrm>
            <a:off x="771525" y="2323549"/>
            <a:ext cx="7600954" cy="648900"/>
            <a:chOff x="1028700" y="3098065"/>
            <a:chExt cx="10134605" cy="865200"/>
          </a:xfrm>
        </p:grpSpPr>
        <p:sp>
          <p:nvSpPr>
            <p:cNvPr id="332" name="Google Shape;332;p71"/>
            <p:cNvSpPr/>
            <p:nvPr/>
          </p:nvSpPr>
          <p:spPr>
            <a:xfrm>
              <a:off x="3088568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3" name="Google Shape;333;p71"/>
            <p:cNvSpPr/>
            <p:nvPr/>
          </p:nvSpPr>
          <p:spPr>
            <a:xfrm>
              <a:off x="5148436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4" name="Google Shape;334;p71"/>
            <p:cNvSpPr/>
            <p:nvPr/>
          </p:nvSpPr>
          <p:spPr>
            <a:xfrm>
              <a:off x="1028700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5" name="Google Shape;335;p71"/>
            <p:cNvSpPr/>
            <p:nvPr/>
          </p:nvSpPr>
          <p:spPr>
            <a:xfrm>
              <a:off x="2058634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6" name="Google Shape;336;p71"/>
            <p:cNvSpPr/>
            <p:nvPr/>
          </p:nvSpPr>
          <p:spPr>
            <a:xfrm>
              <a:off x="4118502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7" name="Google Shape;337;p71"/>
            <p:cNvSpPr/>
            <p:nvPr/>
          </p:nvSpPr>
          <p:spPr>
            <a:xfrm>
              <a:off x="6178370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8" name="Google Shape;338;p71"/>
            <p:cNvSpPr/>
            <p:nvPr/>
          </p:nvSpPr>
          <p:spPr>
            <a:xfrm>
              <a:off x="7208304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39" name="Google Shape;339;p71"/>
            <p:cNvSpPr/>
            <p:nvPr/>
          </p:nvSpPr>
          <p:spPr>
            <a:xfrm>
              <a:off x="8238238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0" name="Google Shape;340;p71"/>
            <p:cNvSpPr/>
            <p:nvPr/>
          </p:nvSpPr>
          <p:spPr>
            <a:xfrm>
              <a:off x="9268172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1" name="Google Shape;341;p71"/>
            <p:cNvSpPr/>
            <p:nvPr/>
          </p:nvSpPr>
          <p:spPr>
            <a:xfrm>
              <a:off x="10298105" y="309806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42" name="Google Shape;342;p71"/>
          <p:cNvGrpSpPr/>
          <p:nvPr/>
        </p:nvGrpSpPr>
        <p:grpSpPr>
          <a:xfrm>
            <a:off x="771525" y="3093277"/>
            <a:ext cx="7600954" cy="648900"/>
            <a:chOff x="1028700" y="4124370"/>
            <a:chExt cx="10134605" cy="865200"/>
          </a:xfrm>
        </p:grpSpPr>
        <p:sp>
          <p:nvSpPr>
            <p:cNvPr id="343" name="Google Shape;343;p71"/>
            <p:cNvSpPr/>
            <p:nvPr/>
          </p:nvSpPr>
          <p:spPr>
            <a:xfrm>
              <a:off x="8238238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4" name="Google Shape;344;p71"/>
            <p:cNvSpPr/>
            <p:nvPr/>
          </p:nvSpPr>
          <p:spPr>
            <a:xfrm>
              <a:off x="1028700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5" name="Google Shape;345;p71"/>
            <p:cNvSpPr/>
            <p:nvPr/>
          </p:nvSpPr>
          <p:spPr>
            <a:xfrm>
              <a:off x="2058634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6" name="Google Shape;346;p71"/>
            <p:cNvSpPr/>
            <p:nvPr/>
          </p:nvSpPr>
          <p:spPr>
            <a:xfrm>
              <a:off x="3088568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7" name="Google Shape;347;p71"/>
            <p:cNvSpPr/>
            <p:nvPr/>
          </p:nvSpPr>
          <p:spPr>
            <a:xfrm>
              <a:off x="4118502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8" name="Google Shape;348;p71"/>
            <p:cNvSpPr/>
            <p:nvPr/>
          </p:nvSpPr>
          <p:spPr>
            <a:xfrm>
              <a:off x="5148436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49" name="Google Shape;349;p71"/>
            <p:cNvSpPr/>
            <p:nvPr/>
          </p:nvSpPr>
          <p:spPr>
            <a:xfrm>
              <a:off x="6178370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0" name="Google Shape;350;p71"/>
            <p:cNvSpPr/>
            <p:nvPr/>
          </p:nvSpPr>
          <p:spPr>
            <a:xfrm>
              <a:off x="7208304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1" name="Google Shape;351;p71"/>
            <p:cNvSpPr/>
            <p:nvPr/>
          </p:nvSpPr>
          <p:spPr>
            <a:xfrm>
              <a:off x="9268172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2" name="Google Shape;352;p71"/>
            <p:cNvSpPr/>
            <p:nvPr/>
          </p:nvSpPr>
          <p:spPr>
            <a:xfrm>
              <a:off x="10298105" y="4124370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353" name="Google Shape;353;p71"/>
          <p:cNvGrpSpPr/>
          <p:nvPr/>
        </p:nvGrpSpPr>
        <p:grpSpPr>
          <a:xfrm>
            <a:off x="771525" y="3863006"/>
            <a:ext cx="7600954" cy="648900"/>
            <a:chOff x="1028700" y="5150675"/>
            <a:chExt cx="10134605" cy="865200"/>
          </a:xfrm>
        </p:grpSpPr>
        <p:sp>
          <p:nvSpPr>
            <p:cNvPr id="354" name="Google Shape;354;p71"/>
            <p:cNvSpPr/>
            <p:nvPr/>
          </p:nvSpPr>
          <p:spPr>
            <a:xfrm>
              <a:off x="7208304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5" name="Google Shape;355;p71"/>
            <p:cNvSpPr/>
            <p:nvPr/>
          </p:nvSpPr>
          <p:spPr>
            <a:xfrm>
              <a:off x="1028700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6" name="Google Shape;356;p71"/>
            <p:cNvSpPr/>
            <p:nvPr/>
          </p:nvSpPr>
          <p:spPr>
            <a:xfrm>
              <a:off x="2058634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7" name="Google Shape;357;p71"/>
            <p:cNvSpPr/>
            <p:nvPr/>
          </p:nvSpPr>
          <p:spPr>
            <a:xfrm>
              <a:off x="3088568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8" name="Google Shape;358;p71"/>
            <p:cNvSpPr/>
            <p:nvPr/>
          </p:nvSpPr>
          <p:spPr>
            <a:xfrm>
              <a:off x="4118502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59" name="Google Shape;359;p71"/>
            <p:cNvSpPr/>
            <p:nvPr/>
          </p:nvSpPr>
          <p:spPr>
            <a:xfrm>
              <a:off x="5148436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0" name="Google Shape;360;p71"/>
            <p:cNvSpPr/>
            <p:nvPr/>
          </p:nvSpPr>
          <p:spPr>
            <a:xfrm>
              <a:off x="6178370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1" name="Google Shape;361;p71"/>
            <p:cNvSpPr/>
            <p:nvPr/>
          </p:nvSpPr>
          <p:spPr>
            <a:xfrm>
              <a:off x="8238238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2" name="Google Shape;362;p71"/>
            <p:cNvSpPr/>
            <p:nvPr/>
          </p:nvSpPr>
          <p:spPr>
            <a:xfrm>
              <a:off x="9268172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3" name="Google Shape;363;p71"/>
            <p:cNvSpPr/>
            <p:nvPr/>
          </p:nvSpPr>
          <p:spPr>
            <a:xfrm>
              <a:off x="10298105" y="5150675"/>
              <a:ext cx="865200" cy="865200"/>
            </a:xfrm>
            <a:prstGeom prst="roundRect">
              <a:avLst>
                <a:gd name="adj" fmla="val 25198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64" name="Google Shape;364;p71"/>
          <p:cNvSpPr>
            <a:spLocks noGrp="1"/>
          </p:cNvSpPr>
          <p:nvPr>
            <p:ph type="pic" idx="2"/>
          </p:nvPr>
        </p:nvSpPr>
        <p:spPr>
          <a:xfrm>
            <a:off x="5406227" y="3863006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65" name="Google Shape;365;p71"/>
          <p:cNvSpPr>
            <a:spLocks noGrp="1"/>
          </p:cNvSpPr>
          <p:nvPr>
            <p:ph type="pic" idx="3"/>
          </p:nvPr>
        </p:nvSpPr>
        <p:spPr>
          <a:xfrm>
            <a:off x="1543975" y="1553820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66" name="Google Shape;366;p71"/>
          <p:cNvSpPr>
            <a:spLocks noGrp="1"/>
          </p:cNvSpPr>
          <p:nvPr>
            <p:ph type="pic" idx="4"/>
          </p:nvPr>
        </p:nvSpPr>
        <p:spPr>
          <a:xfrm>
            <a:off x="3861326" y="2323548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67" name="Google Shape;367;p71"/>
          <p:cNvSpPr>
            <a:spLocks noGrp="1"/>
          </p:cNvSpPr>
          <p:nvPr>
            <p:ph type="pic" idx="5"/>
          </p:nvPr>
        </p:nvSpPr>
        <p:spPr>
          <a:xfrm>
            <a:off x="2316425" y="2323549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68" name="Google Shape;368;p71"/>
          <p:cNvSpPr>
            <a:spLocks noGrp="1"/>
          </p:cNvSpPr>
          <p:nvPr>
            <p:ph type="pic" idx="6"/>
          </p:nvPr>
        </p:nvSpPr>
        <p:spPr>
          <a:xfrm>
            <a:off x="6178678" y="3093278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69" name="Google Shape;369;p71"/>
          <p:cNvSpPr>
            <a:spLocks noGrp="1"/>
          </p:cNvSpPr>
          <p:nvPr>
            <p:ph type="pic" idx="7"/>
          </p:nvPr>
        </p:nvSpPr>
        <p:spPr>
          <a:xfrm>
            <a:off x="6178678" y="1553819"/>
            <a:ext cx="648900" cy="6489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eft image layout">
  <p:cSld name="Team left image layout"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p72"/>
          <p:cNvSpPr>
            <a:spLocks noGrp="1"/>
          </p:cNvSpPr>
          <p:nvPr>
            <p:ph type="pic" idx="2"/>
          </p:nvPr>
        </p:nvSpPr>
        <p:spPr>
          <a:xfrm>
            <a:off x="771524" y="1171574"/>
            <a:ext cx="2531400" cy="3543300"/>
          </a:xfrm>
          <a:prstGeom prst="roundRect">
            <a:avLst>
              <a:gd name="adj" fmla="val 96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Multi Image Layout">
  <p:cSld name="Multi Image Layou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73"/>
          <p:cNvSpPr>
            <a:spLocks noGrp="1"/>
          </p:cNvSpPr>
          <p:nvPr>
            <p:ph type="pic" idx="2"/>
          </p:nvPr>
        </p:nvSpPr>
        <p:spPr>
          <a:xfrm>
            <a:off x="0" y="1"/>
            <a:ext cx="6279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75" name="Google Shape;375;p73"/>
          <p:cNvSpPr>
            <a:spLocks noGrp="1"/>
          </p:cNvSpPr>
          <p:nvPr>
            <p:ph type="pic" idx="3"/>
          </p:nvPr>
        </p:nvSpPr>
        <p:spPr>
          <a:xfrm>
            <a:off x="0" y="1004109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76" name="Google Shape;376;p73"/>
          <p:cNvSpPr>
            <a:spLocks noGrp="1"/>
          </p:cNvSpPr>
          <p:nvPr>
            <p:ph type="pic" idx="4"/>
          </p:nvPr>
        </p:nvSpPr>
        <p:spPr>
          <a:xfrm>
            <a:off x="0" y="2095930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77" name="Google Shape;377;p73"/>
          <p:cNvSpPr>
            <a:spLocks noGrp="1"/>
          </p:cNvSpPr>
          <p:nvPr>
            <p:ph type="pic" idx="5"/>
          </p:nvPr>
        </p:nvSpPr>
        <p:spPr>
          <a:xfrm>
            <a:off x="0" y="3187751"/>
            <a:ext cx="6279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78" name="Google Shape;378;p73"/>
          <p:cNvSpPr>
            <a:spLocks noGrp="1"/>
          </p:cNvSpPr>
          <p:nvPr>
            <p:ph type="pic" idx="6"/>
          </p:nvPr>
        </p:nvSpPr>
        <p:spPr>
          <a:xfrm>
            <a:off x="0" y="4279572"/>
            <a:ext cx="6279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79" name="Google Shape;379;p73"/>
          <p:cNvSpPr>
            <a:spLocks noGrp="1"/>
          </p:cNvSpPr>
          <p:nvPr>
            <p:ph type="pic" idx="7"/>
          </p:nvPr>
        </p:nvSpPr>
        <p:spPr>
          <a:xfrm>
            <a:off x="75432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0" name="Google Shape;380;p73"/>
          <p:cNvSpPr>
            <a:spLocks noGrp="1"/>
          </p:cNvSpPr>
          <p:nvPr>
            <p:ph type="pic" idx="8"/>
          </p:nvPr>
        </p:nvSpPr>
        <p:spPr>
          <a:xfrm>
            <a:off x="75432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1" name="Google Shape;381;p73"/>
          <p:cNvSpPr>
            <a:spLocks noGrp="1"/>
          </p:cNvSpPr>
          <p:nvPr>
            <p:ph type="pic" idx="9"/>
          </p:nvPr>
        </p:nvSpPr>
        <p:spPr>
          <a:xfrm>
            <a:off x="75432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2" name="Google Shape;382;p73"/>
          <p:cNvSpPr>
            <a:spLocks noGrp="1"/>
          </p:cNvSpPr>
          <p:nvPr>
            <p:ph type="pic" idx="13"/>
          </p:nvPr>
        </p:nvSpPr>
        <p:spPr>
          <a:xfrm>
            <a:off x="75432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3" name="Google Shape;383;p73"/>
          <p:cNvSpPr>
            <a:spLocks noGrp="1"/>
          </p:cNvSpPr>
          <p:nvPr>
            <p:ph type="pic" idx="14"/>
          </p:nvPr>
        </p:nvSpPr>
        <p:spPr>
          <a:xfrm>
            <a:off x="75432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4" name="Google Shape;384;p73"/>
          <p:cNvSpPr>
            <a:spLocks noGrp="1"/>
          </p:cNvSpPr>
          <p:nvPr>
            <p:ph type="pic" idx="15"/>
          </p:nvPr>
        </p:nvSpPr>
        <p:spPr>
          <a:xfrm>
            <a:off x="1856384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5" name="Google Shape;385;p73"/>
          <p:cNvSpPr>
            <a:spLocks noGrp="1"/>
          </p:cNvSpPr>
          <p:nvPr>
            <p:ph type="pic" idx="16"/>
          </p:nvPr>
        </p:nvSpPr>
        <p:spPr>
          <a:xfrm>
            <a:off x="1856384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6" name="Google Shape;386;p73"/>
          <p:cNvSpPr>
            <a:spLocks noGrp="1"/>
          </p:cNvSpPr>
          <p:nvPr>
            <p:ph type="pic" idx="17"/>
          </p:nvPr>
        </p:nvSpPr>
        <p:spPr>
          <a:xfrm>
            <a:off x="1856384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7" name="Google Shape;387;p73"/>
          <p:cNvSpPr>
            <a:spLocks noGrp="1"/>
          </p:cNvSpPr>
          <p:nvPr>
            <p:ph type="pic" idx="18"/>
          </p:nvPr>
        </p:nvSpPr>
        <p:spPr>
          <a:xfrm>
            <a:off x="1856384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8" name="Google Shape;388;p73"/>
          <p:cNvSpPr>
            <a:spLocks noGrp="1"/>
          </p:cNvSpPr>
          <p:nvPr>
            <p:ph type="pic" idx="19"/>
          </p:nvPr>
        </p:nvSpPr>
        <p:spPr>
          <a:xfrm>
            <a:off x="1856384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89" name="Google Shape;389;p73"/>
          <p:cNvSpPr>
            <a:spLocks noGrp="1"/>
          </p:cNvSpPr>
          <p:nvPr>
            <p:ph type="pic" idx="20"/>
          </p:nvPr>
        </p:nvSpPr>
        <p:spPr>
          <a:xfrm>
            <a:off x="2958440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0" name="Google Shape;390;p73"/>
          <p:cNvSpPr>
            <a:spLocks noGrp="1"/>
          </p:cNvSpPr>
          <p:nvPr>
            <p:ph type="pic" idx="21"/>
          </p:nvPr>
        </p:nvSpPr>
        <p:spPr>
          <a:xfrm>
            <a:off x="2958440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1" name="Google Shape;391;p73"/>
          <p:cNvSpPr>
            <a:spLocks noGrp="1"/>
          </p:cNvSpPr>
          <p:nvPr>
            <p:ph type="pic" idx="22"/>
          </p:nvPr>
        </p:nvSpPr>
        <p:spPr>
          <a:xfrm>
            <a:off x="2958440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2" name="Google Shape;392;p73"/>
          <p:cNvSpPr>
            <a:spLocks noGrp="1"/>
          </p:cNvSpPr>
          <p:nvPr>
            <p:ph type="pic" idx="23"/>
          </p:nvPr>
        </p:nvSpPr>
        <p:spPr>
          <a:xfrm>
            <a:off x="2958440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3" name="Google Shape;393;p73"/>
          <p:cNvSpPr>
            <a:spLocks noGrp="1"/>
          </p:cNvSpPr>
          <p:nvPr>
            <p:ph type="pic" idx="24"/>
          </p:nvPr>
        </p:nvSpPr>
        <p:spPr>
          <a:xfrm>
            <a:off x="406049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4" name="Google Shape;394;p73"/>
          <p:cNvSpPr>
            <a:spLocks noGrp="1"/>
          </p:cNvSpPr>
          <p:nvPr>
            <p:ph type="pic" idx="25"/>
          </p:nvPr>
        </p:nvSpPr>
        <p:spPr>
          <a:xfrm>
            <a:off x="406049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5" name="Google Shape;395;p73"/>
          <p:cNvSpPr>
            <a:spLocks noGrp="1"/>
          </p:cNvSpPr>
          <p:nvPr>
            <p:ph type="pic" idx="26"/>
          </p:nvPr>
        </p:nvSpPr>
        <p:spPr>
          <a:xfrm>
            <a:off x="406049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6" name="Google Shape;396;p73"/>
          <p:cNvSpPr>
            <a:spLocks noGrp="1"/>
          </p:cNvSpPr>
          <p:nvPr>
            <p:ph type="pic" idx="27"/>
          </p:nvPr>
        </p:nvSpPr>
        <p:spPr>
          <a:xfrm>
            <a:off x="406049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7" name="Google Shape;397;p73"/>
          <p:cNvSpPr>
            <a:spLocks noGrp="1"/>
          </p:cNvSpPr>
          <p:nvPr>
            <p:ph type="pic" idx="28"/>
          </p:nvPr>
        </p:nvSpPr>
        <p:spPr>
          <a:xfrm>
            <a:off x="5162554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8" name="Google Shape;398;p73"/>
          <p:cNvSpPr>
            <a:spLocks noGrp="1"/>
          </p:cNvSpPr>
          <p:nvPr>
            <p:ph type="pic" idx="29"/>
          </p:nvPr>
        </p:nvSpPr>
        <p:spPr>
          <a:xfrm>
            <a:off x="5162554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399" name="Google Shape;399;p73"/>
          <p:cNvSpPr>
            <a:spLocks noGrp="1"/>
          </p:cNvSpPr>
          <p:nvPr>
            <p:ph type="pic" idx="30"/>
          </p:nvPr>
        </p:nvSpPr>
        <p:spPr>
          <a:xfrm>
            <a:off x="5162554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0" name="Google Shape;400;p73"/>
          <p:cNvSpPr>
            <a:spLocks noGrp="1"/>
          </p:cNvSpPr>
          <p:nvPr>
            <p:ph type="pic" idx="31"/>
          </p:nvPr>
        </p:nvSpPr>
        <p:spPr>
          <a:xfrm>
            <a:off x="5162554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1" name="Google Shape;401;p73"/>
          <p:cNvSpPr>
            <a:spLocks noGrp="1"/>
          </p:cNvSpPr>
          <p:nvPr>
            <p:ph type="pic" idx="32"/>
          </p:nvPr>
        </p:nvSpPr>
        <p:spPr>
          <a:xfrm>
            <a:off x="6264611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2" name="Google Shape;402;p73"/>
          <p:cNvSpPr>
            <a:spLocks noGrp="1"/>
          </p:cNvSpPr>
          <p:nvPr>
            <p:ph type="pic" idx="33"/>
          </p:nvPr>
        </p:nvSpPr>
        <p:spPr>
          <a:xfrm>
            <a:off x="6264611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3" name="Google Shape;403;p73"/>
          <p:cNvSpPr>
            <a:spLocks noGrp="1"/>
          </p:cNvSpPr>
          <p:nvPr>
            <p:ph type="pic" idx="34"/>
          </p:nvPr>
        </p:nvSpPr>
        <p:spPr>
          <a:xfrm>
            <a:off x="6264611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4" name="Google Shape;404;p73"/>
          <p:cNvSpPr>
            <a:spLocks noGrp="1"/>
          </p:cNvSpPr>
          <p:nvPr>
            <p:ph type="pic" idx="35"/>
          </p:nvPr>
        </p:nvSpPr>
        <p:spPr>
          <a:xfrm>
            <a:off x="6264611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5" name="Google Shape;405;p73"/>
          <p:cNvSpPr>
            <a:spLocks noGrp="1"/>
          </p:cNvSpPr>
          <p:nvPr>
            <p:ph type="pic" idx="36"/>
          </p:nvPr>
        </p:nvSpPr>
        <p:spPr>
          <a:xfrm>
            <a:off x="6264611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6" name="Google Shape;406;p73"/>
          <p:cNvSpPr>
            <a:spLocks noGrp="1"/>
          </p:cNvSpPr>
          <p:nvPr>
            <p:ph type="pic" idx="37"/>
          </p:nvPr>
        </p:nvSpPr>
        <p:spPr>
          <a:xfrm>
            <a:off x="7366667" y="1"/>
            <a:ext cx="9756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7" name="Google Shape;407;p73"/>
          <p:cNvSpPr>
            <a:spLocks noGrp="1"/>
          </p:cNvSpPr>
          <p:nvPr>
            <p:ph type="pic" idx="38"/>
          </p:nvPr>
        </p:nvSpPr>
        <p:spPr>
          <a:xfrm>
            <a:off x="7366667" y="1004109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8" name="Google Shape;408;p73"/>
          <p:cNvSpPr>
            <a:spLocks noGrp="1"/>
          </p:cNvSpPr>
          <p:nvPr>
            <p:ph type="pic" idx="39"/>
          </p:nvPr>
        </p:nvSpPr>
        <p:spPr>
          <a:xfrm>
            <a:off x="736666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09" name="Google Shape;409;p73"/>
          <p:cNvSpPr>
            <a:spLocks noGrp="1"/>
          </p:cNvSpPr>
          <p:nvPr>
            <p:ph type="pic" idx="40"/>
          </p:nvPr>
        </p:nvSpPr>
        <p:spPr>
          <a:xfrm>
            <a:off x="7366667" y="3187751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0" name="Google Shape;410;p73"/>
          <p:cNvSpPr>
            <a:spLocks noGrp="1"/>
          </p:cNvSpPr>
          <p:nvPr>
            <p:ph type="pic" idx="41"/>
          </p:nvPr>
        </p:nvSpPr>
        <p:spPr>
          <a:xfrm>
            <a:off x="7366667" y="4279572"/>
            <a:ext cx="9756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1" name="Google Shape;411;p73"/>
          <p:cNvSpPr>
            <a:spLocks noGrp="1"/>
          </p:cNvSpPr>
          <p:nvPr>
            <p:ph type="pic" idx="42"/>
          </p:nvPr>
        </p:nvSpPr>
        <p:spPr>
          <a:xfrm>
            <a:off x="8468724" y="1"/>
            <a:ext cx="675300" cy="888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2" name="Google Shape;412;p73"/>
          <p:cNvSpPr>
            <a:spLocks noGrp="1"/>
          </p:cNvSpPr>
          <p:nvPr>
            <p:ph type="pic" idx="43"/>
          </p:nvPr>
        </p:nvSpPr>
        <p:spPr>
          <a:xfrm>
            <a:off x="8468724" y="1004109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3" name="Google Shape;413;p73"/>
          <p:cNvSpPr>
            <a:spLocks noGrp="1"/>
          </p:cNvSpPr>
          <p:nvPr>
            <p:ph type="pic" idx="44"/>
          </p:nvPr>
        </p:nvSpPr>
        <p:spPr>
          <a:xfrm>
            <a:off x="8468724" y="2095930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4" name="Google Shape;414;p73"/>
          <p:cNvSpPr>
            <a:spLocks noGrp="1"/>
          </p:cNvSpPr>
          <p:nvPr>
            <p:ph type="pic" idx="45"/>
          </p:nvPr>
        </p:nvSpPr>
        <p:spPr>
          <a:xfrm>
            <a:off x="8468724" y="3187751"/>
            <a:ext cx="675300" cy="975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5" name="Google Shape;415;p73"/>
          <p:cNvSpPr>
            <a:spLocks noGrp="1"/>
          </p:cNvSpPr>
          <p:nvPr>
            <p:ph type="pic" idx="46"/>
          </p:nvPr>
        </p:nvSpPr>
        <p:spPr>
          <a:xfrm>
            <a:off x="8468724" y="4279572"/>
            <a:ext cx="675300" cy="8640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6" name="Google Shape;416;p73"/>
          <p:cNvSpPr>
            <a:spLocks noGrp="1"/>
          </p:cNvSpPr>
          <p:nvPr>
            <p:ph type="pic" idx="47"/>
          </p:nvPr>
        </p:nvSpPr>
        <p:spPr>
          <a:xfrm>
            <a:off x="2958440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7" name="Google Shape;417;p73"/>
          <p:cNvSpPr>
            <a:spLocks noGrp="1"/>
          </p:cNvSpPr>
          <p:nvPr>
            <p:ph type="pic" idx="48"/>
          </p:nvPr>
        </p:nvSpPr>
        <p:spPr>
          <a:xfrm>
            <a:off x="4060497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18" name="Google Shape;418;p73"/>
          <p:cNvSpPr>
            <a:spLocks noGrp="1"/>
          </p:cNvSpPr>
          <p:nvPr>
            <p:ph type="pic" idx="49"/>
          </p:nvPr>
        </p:nvSpPr>
        <p:spPr>
          <a:xfrm>
            <a:off x="5162554" y="2095930"/>
            <a:ext cx="975600" cy="975600"/>
          </a:xfrm>
          <a:prstGeom prst="roundRect">
            <a:avLst>
              <a:gd name="adj" fmla="val 2507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Column Layout.">
  <p:cSld name="3 Column Layout."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74"/>
          <p:cNvSpPr>
            <a:spLocks noGrp="1"/>
          </p:cNvSpPr>
          <p:nvPr>
            <p:ph type="pic" idx="2"/>
          </p:nvPr>
        </p:nvSpPr>
        <p:spPr>
          <a:xfrm>
            <a:off x="871635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21" name="Google Shape;421;p74"/>
          <p:cNvSpPr>
            <a:spLocks noGrp="1"/>
          </p:cNvSpPr>
          <p:nvPr>
            <p:ph type="pic" idx="3"/>
          </p:nvPr>
        </p:nvSpPr>
        <p:spPr>
          <a:xfrm>
            <a:off x="3478687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22" name="Google Shape;422;p74"/>
          <p:cNvSpPr>
            <a:spLocks noGrp="1"/>
          </p:cNvSpPr>
          <p:nvPr>
            <p:ph type="pic" idx="4"/>
          </p:nvPr>
        </p:nvSpPr>
        <p:spPr>
          <a:xfrm>
            <a:off x="6085739" y="505820"/>
            <a:ext cx="2186700" cy="3001800"/>
          </a:xfrm>
          <a:prstGeom prst="roundRect">
            <a:avLst>
              <a:gd name="adj" fmla="val 675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layout">
  <p:cSld name="testimonials layout"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75"/>
          <p:cNvSpPr>
            <a:spLocks noGrp="1"/>
          </p:cNvSpPr>
          <p:nvPr>
            <p:ph type="pic" idx="2"/>
          </p:nvPr>
        </p:nvSpPr>
        <p:spPr>
          <a:xfrm>
            <a:off x="771524" y="1567554"/>
            <a:ext cx="757800" cy="753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25" name="Google Shape;425;p75"/>
          <p:cNvSpPr>
            <a:spLocks noGrp="1"/>
          </p:cNvSpPr>
          <p:nvPr>
            <p:ph type="pic" idx="3"/>
          </p:nvPr>
        </p:nvSpPr>
        <p:spPr>
          <a:xfrm>
            <a:off x="2450156" y="2169978"/>
            <a:ext cx="1228500" cy="1221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26" name="Google Shape;426;p75"/>
          <p:cNvSpPr>
            <a:spLocks noGrp="1"/>
          </p:cNvSpPr>
          <p:nvPr>
            <p:ph type="pic" idx="4"/>
          </p:nvPr>
        </p:nvSpPr>
        <p:spPr>
          <a:xfrm>
            <a:off x="4256396" y="1171575"/>
            <a:ext cx="631200" cy="627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27" name="Google Shape;427;p75"/>
          <p:cNvSpPr>
            <a:spLocks noGrp="1"/>
          </p:cNvSpPr>
          <p:nvPr>
            <p:ph type="pic" idx="5"/>
          </p:nvPr>
        </p:nvSpPr>
        <p:spPr>
          <a:xfrm>
            <a:off x="4966669" y="3391391"/>
            <a:ext cx="757800" cy="7536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am layout">
  <p:cSld name="team layout"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6"/>
          <p:cNvSpPr>
            <a:spLocks noGrp="1"/>
          </p:cNvSpPr>
          <p:nvPr>
            <p:ph type="pic" idx="2"/>
          </p:nvPr>
        </p:nvSpPr>
        <p:spPr>
          <a:xfrm>
            <a:off x="1737469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0" name="Google Shape;430;p76"/>
          <p:cNvSpPr>
            <a:spLocks noGrp="1"/>
          </p:cNvSpPr>
          <p:nvPr>
            <p:ph type="pic" idx="3"/>
          </p:nvPr>
        </p:nvSpPr>
        <p:spPr>
          <a:xfrm>
            <a:off x="4344522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1" name="Google Shape;431;p76"/>
          <p:cNvSpPr>
            <a:spLocks noGrp="1"/>
          </p:cNvSpPr>
          <p:nvPr>
            <p:ph type="pic" idx="4"/>
          </p:nvPr>
        </p:nvSpPr>
        <p:spPr>
          <a:xfrm>
            <a:off x="6951575" y="1171568"/>
            <a:ext cx="455100" cy="4524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2" name="Google Shape;432;p76"/>
          <p:cNvSpPr>
            <a:spLocks noGrp="1"/>
          </p:cNvSpPr>
          <p:nvPr>
            <p:ph type="pic" idx="5"/>
          </p:nvPr>
        </p:nvSpPr>
        <p:spPr>
          <a:xfrm>
            <a:off x="910479" y="2200714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3" name="Google Shape;433;p76"/>
          <p:cNvSpPr>
            <a:spLocks noGrp="1"/>
          </p:cNvSpPr>
          <p:nvPr>
            <p:ph type="pic" idx="6"/>
          </p:nvPr>
        </p:nvSpPr>
        <p:spPr>
          <a:xfrm>
            <a:off x="1935116" y="2200715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4" name="Google Shape;434;p76"/>
          <p:cNvSpPr>
            <a:spLocks noGrp="1"/>
          </p:cNvSpPr>
          <p:nvPr>
            <p:ph type="pic" idx="7"/>
          </p:nvPr>
        </p:nvSpPr>
        <p:spPr>
          <a:xfrm>
            <a:off x="1935116" y="3193349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5" name="Google Shape;435;p76"/>
          <p:cNvSpPr>
            <a:spLocks noGrp="1"/>
          </p:cNvSpPr>
          <p:nvPr>
            <p:ph type="pic" idx="8"/>
          </p:nvPr>
        </p:nvSpPr>
        <p:spPr>
          <a:xfrm>
            <a:off x="910479" y="3934163"/>
            <a:ext cx="21051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6" name="Google Shape;436;p76"/>
          <p:cNvSpPr>
            <a:spLocks noGrp="1"/>
          </p:cNvSpPr>
          <p:nvPr>
            <p:ph type="pic" idx="9"/>
          </p:nvPr>
        </p:nvSpPr>
        <p:spPr>
          <a:xfrm>
            <a:off x="3517532" y="2201808"/>
            <a:ext cx="21051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7" name="Google Shape;437;p76"/>
          <p:cNvSpPr>
            <a:spLocks noGrp="1"/>
          </p:cNvSpPr>
          <p:nvPr>
            <p:ph type="pic" idx="13"/>
          </p:nvPr>
        </p:nvSpPr>
        <p:spPr>
          <a:xfrm>
            <a:off x="3517532" y="2900732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8" name="Google Shape;438;p76"/>
          <p:cNvSpPr>
            <a:spLocks noGrp="1"/>
          </p:cNvSpPr>
          <p:nvPr>
            <p:ph type="pic" idx="14"/>
          </p:nvPr>
        </p:nvSpPr>
        <p:spPr>
          <a:xfrm>
            <a:off x="4542169" y="3643409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39" name="Google Shape;439;p76"/>
          <p:cNvSpPr>
            <a:spLocks noGrp="1"/>
          </p:cNvSpPr>
          <p:nvPr>
            <p:ph type="pic" idx="15"/>
          </p:nvPr>
        </p:nvSpPr>
        <p:spPr>
          <a:xfrm>
            <a:off x="4542169" y="2902211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0" name="Google Shape;440;p76"/>
          <p:cNvSpPr>
            <a:spLocks noGrp="1"/>
          </p:cNvSpPr>
          <p:nvPr>
            <p:ph type="pic" idx="16"/>
          </p:nvPr>
        </p:nvSpPr>
        <p:spPr>
          <a:xfrm>
            <a:off x="7300953" y="2200714"/>
            <a:ext cx="928800" cy="16395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1" name="Google Shape;441;p76"/>
          <p:cNvSpPr>
            <a:spLocks noGrp="1"/>
          </p:cNvSpPr>
          <p:nvPr>
            <p:ph type="pic" idx="17"/>
          </p:nvPr>
        </p:nvSpPr>
        <p:spPr>
          <a:xfrm>
            <a:off x="6103051" y="2200715"/>
            <a:ext cx="1080600" cy="898800"/>
          </a:xfrm>
          <a:prstGeom prst="roundRect">
            <a:avLst>
              <a:gd name="adj" fmla="val 1724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2" name="Google Shape;442;p76"/>
          <p:cNvSpPr>
            <a:spLocks noGrp="1"/>
          </p:cNvSpPr>
          <p:nvPr>
            <p:ph type="pic" idx="18"/>
          </p:nvPr>
        </p:nvSpPr>
        <p:spPr>
          <a:xfrm>
            <a:off x="6103051" y="3193349"/>
            <a:ext cx="1080600" cy="647100"/>
          </a:xfrm>
          <a:prstGeom prst="roundRect">
            <a:avLst>
              <a:gd name="adj" fmla="val 1962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3" name="Google Shape;443;p76"/>
          <p:cNvSpPr>
            <a:spLocks noGrp="1"/>
          </p:cNvSpPr>
          <p:nvPr>
            <p:ph type="pic" idx="19"/>
          </p:nvPr>
        </p:nvSpPr>
        <p:spPr>
          <a:xfrm>
            <a:off x="6103051" y="3934163"/>
            <a:ext cx="2126700" cy="608100"/>
          </a:xfrm>
          <a:prstGeom prst="roundRect">
            <a:avLst>
              <a:gd name="adj" fmla="val 25188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4" name="Google Shape;444;p7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5 image layout  ">
  <p:cSld name="Product 5 image layout  "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7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47" name="Google Shape;447;p77"/>
          <p:cNvSpPr>
            <a:spLocks noGrp="1"/>
          </p:cNvSpPr>
          <p:nvPr>
            <p:ph type="pic" idx="2"/>
          </p:nvPr>
        </p:nvSpPr>
        <p:spPr>
          <a:xfrm>
            <a:off x="771523" y="1171574"/>
            <a:ext cx="5498100" cy="1889700"/>
          </a:xfrm>
          <a:prstGeom prst="roundRect">
            <a:avLst>
              <a:gd name="adj" fmla="val 96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8" name="Google Shape;448;p77"/>
          <p:cNvSpPr>
            <a:spLocks noGrp="1"/>
          </p:cNvSpPr>
          <p:nvPr>
            <p:ph type="pic" idx="3"/>
          </p:nvPr>
        </p:nvSpPr>
        <p:spPr>
          <a:xfrm>
            <a:off x="6482613" y="1171568"/>
            <a:ext cx="1889700" cy="18897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49" name="Google Shape;449;p77"/>
          <p:cNvSpPr>
            <a:spLocks noGrp="1"/>
          </p:cNvSpPr>
          <p:nvPr>
            <p:ph type="pic" idx="4"/>
          </p:nvPr>
        </p:nvSpPr>
        <p:spPr>
          <a:xfrm>
            <a:off x="6482614" y="3253639"/>
            <a:ext cx="1889700" cy="37854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0" name="Google Shape;450;p77"/>
          <p:cNvSpPr>
            <a:spLocks noGrp="1"/>
          </p:cNvSpPr>
          <p:nvPr>
            <p:ph type="pic" idx="5"/>
          </p:nvPr>
        </p:nvSpPr>
        <p:spPr>
          <a:xfrm>
            <a:off x="771524" y="3253639"/>
            <a:ext cx="2642400" cy="3785400"/>
          </a:xfrm>
          <a:prstGeom prst="roundRect">
            <a:avLst>
              <a:gd name="adj" fmla="val 81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1" name="Google Shape;451;p77"/>
          <p:cNvSpPr>
            <a:spLocks noGrp="1"/>
          </p:cNvSpPr>
          <p:nvPr>
            <p:ph type="pic" idx="6"/>
          </p:nvPr>
        </p:nvSpPr>
        <p:spPr>
          <a:xfrm>
            <a:off x="3627307" y="3253639"/>
            <a:ext cx="2642400" cy="3785400"/>
          </a:xfrm>
          <a:prstGeom prst="roundRect">
            <a:avLst>
              <a:gd name="adj" fmla="val 73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roduct 5 image layout_2">
  <p:cSld name="Product 5 image layout_2"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78"/>
          <p:cNvSpPr>
            <a:spLocks noGrp="1"/>
          </p:cNvSpPr>
          <p:nvPr>
            <p:ph type="pic" idx="2"/>
          </p:nvPr>
        </p:nvSpPr>
        <p:spPr>
          <a:xfrm>
            <a:off x="6482614" y="-1892651"/>
            <a:ext cx="1889700" cy="3785400"/>
          </a:xfrm>
          <a:prstGeom prst="roundRect">
            <a:avLst>
              <a:gd name="adj" fmla="val 923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4" name="Google Shape;454;p78"/>
          <p:cNvSpPr>
            <a:spLocks noGrp="1"/>
          </p:cNvSpPr>
          <p:nvPr>
            <p:ph type="pic" idx="3"/>
          </p:nvPr>
        </p:nvSpPr>
        <p:spPr>
          <a:xfrm>
            <a:off x="771525" y="-1892651"/>
            <a:ext cx="2642400" cy="3785400"/>
          </a:xfrm>
          <a:prstGeom prst="roundRect">
            <a:avLst>
              <a:gd name="adj" fmla="val 81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5" name="Google Shape;455;p78"/>
          <p:cNvSpPr>
            <a:spLocks noGrp="1"/>
          </p:cNvSpPr>
          <p:nvPr>
            <p:ph type="pic" idx="4"/>
          </p:nvPr>
        </p:nvSpPr>
        <p:spPr>
          <a:xfrm>
            <a:off x="3627308" y="-1892651"/>
            <a:ext cx="2642400" cy="3785400"/>
          </a:xfrm>
          <a:prstGeom prst="roundRect">
            <a:avLst>
              <a:gd name="adj" fmla="val 731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6" name="Google Shape;456;p78"/>
          <p:cNvSpPr>
            <a:spLocks noGrp="1"/>
          </p:cNvSpPr>
          <p:nvPr>
            <p:ph type="pic" idx="5"/>
          </p:nvPr>
        </p:nvSpPr>
        <p:spPr>
          <a:xfrm>
            <a:off x="3627307" y="2108111"/>
            <a:ext cx="4745400" cy="1889700"/>
          </a:xfrm>
          <a:prstGeom prst="roundRect">
            <a:avLst>
              <a:gd name="adj" fmla="val 1016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57" name="Google Shape;457;p78"/>
          <p:cNvSpPr>
            <a:spLocks noGrp="1"/>
          </p:cNvSpPr>
          <p:nvPr>
            <p:ph type="pic" idx="6"/>
          </p:nvPr>
        </p:nvSpPr>
        <p:spPr>
          <a:xfrm>
            <a:off x="771525" y="2108110"/>
            <a:ext cx="2642400" cy="1889700"/>
          </a:xfrm>
          <a:prstGeom prst="roundRect">
            <a:avLst>
              <a:gd name="adj" fmla="val 1016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">
  <p:cSld name="Product 3 column layout"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7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0" name="Google Shape;460;p79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1" name="Google Shape;461;p79"/>
          <p:cNvSpPr>
            <a:spLocks noGrp="1"/>
          </p:cNvSpPr>
          <p:nvPr>
            <p:ph type="pic" idx="3"/>
          </p:nvPr>
        </p:nvSpPr>
        <p:spPr>
          <a:xfrm>
            <a:off x="771525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2" name="Google Shape;462;p79"/>
          <p:cNvSpPr>
            <a:spLocks noGrp="1"/>
          </p:cNvSpPr>
          <p:nvPr>
            <p:ph type="pic" idx="4"/>
          </p:nvPr>
        </p:nvSpPr>
        <p:spPr>
          <a:xfrm>
            <a:off x="2429131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3" name="Google Shape;463;p79"/>
          <p:cNvSpPr>
            <a:spLocks noGrp="1"/>
          </p:cNvSpPr>
          <p:nvPr>
            <p:ph type="pic" idx="5"/>
          </p:nvPr>
        </p:nvSpPr>
        <p:spPr>
          <a:xfrm>
            <a:off x="2429131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4" name="Google Shape;464;p79"/>
          <p:cNvSpPr>
            <a:spLocks noGrp="1"/>
          </p:cNvSpPr>
          <p:nvPr>
            <p:ph type="pic" idx="6"/>
          </p:nvPr>
        </p:nvSpPr>
        <p:spPr>
          <a:xfrm>
            <a:off x="4086738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_2">
  <p:cSld name="Product 3 column layout_2"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8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67" name="Google Shape;467;p80"/>
          <p:cNvSpPr>
            <a:spLocks noGrp="1"/>
          </p:cNvSpPr>
          <p:nvPr>
            <p:ph type="pic" idx="2"/>
          </p:nvPr>
        </p:nvSpPr>
        <p:spPr>
          <a:xfrm>
            <a:off x="771525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8" name="Google Shape;468;p80"/>
          <p:cNvSpPr>
            <a:spLocks noGrp="1"/>
          </p:cNvSpPr>
          <p:nvPr>
            <p:ph type="pic" idx="3"/>
          </p:nvPr>
        </p:nvSpPr>
        <p:spPr>
          <a:xfrm>
            <a:off x="771525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69" name="Google Shape;469;p80"/>
          <p:cNvSpPr>
            <a:spLocks noGrp="1"/>
          </p:cNvSpPr>
          <p:nvPr>
            <p:ph type="pic" idx="4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0" name="Google Shape;470;p80"/>
          <p:cNvSpPr>
            <a:spLocks noGrp="1"/>
          </p:cNvSpPr>
          <p:nvPr>
            <p:ph type="pic" idx="5"/>
          </p:nvPr>
        </p:nvSpPr>
        <p:spPr>
          <a:xfrm>
            <a:off x="6938974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1" name="Google Shape;471;p80"/>
          <p:cNvSpPr>
            <a:spLocks noGrp="1"/>
          </p:cNvSpPr>
          <p:nvPr>
            <p:ph type="pic" idx="6"/>
          </p:nvPr>
        </p:nvSpPr>
        <p:spPr>
          <a:xfrm>
            <a:off x="2429132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4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4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oduct 3 column layout_3">
  <p:cSld name="product 3 column layout_3"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8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74" name="Google Shape;474;p81"/>
          <p:cNvSpPr>
            <a:spLocks noGrp="1"/>
          </p:cNvSpPr>
          <p:nvPr>
            <p:ph type="pic" idx="2"/>
          </p:nvPr>
        </p:nvSpPr>
        <p:spPr>
          <a:xfrm>
            <a:off x="5281367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5" name="Google Shape;475;p81"/>
          <p:cNvSpPr>
            <a:spLocks noGrp="1"/>
          </p:cNvSpPr>
          <p:nvPr>
            <p:ph type="pic" idx="3"/>
          </p:nvPr>
        </p:nvSpPr>
        <p:spPr>
          <a:xfrm>
            <a:off x="5281367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6" name="Google Shape;476;p81"/>
          <p:cNvSpPr>
            <a:spLocks noGrp="1"/>
          </p:cNvSpPr>
          <p:nvPr>
            <p:ph type="pic" idx="4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7" name="Google Shape;477;p81"/>
          <p:cNvSpPr>
            <a:spLocks noGrp="1"/>
          </p:cNvSpPr>
          <p:nvPr>
            <p:ph type="pic" idx="5"/>
          </p:nvPr>
        </p:nvSpPr>
        <p:spPr>
          <a:xfrm>
            <a:off x="6938974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78" name="Google Shape;478;p81"/>
          <p:cNvSpPr>
            <a:spLocks noGrp="1"/>
          </p:cNvSpPr>
          <p:nvPr>
            <p:ph type="pic" idx="6"/>
          </p:nvPr>
        </p:nvSpPr>
        <p:spPr>
          <a:xfrm>
            <a:off x="771525" y="1171568"/>
            <a:ext cx="4285800" cy="3543300"/>
          </a:xfrm>
          <a:prstGeom prst="roundRect">
            <a:avLst>
              <a:gd name="adj" fmla="val 4263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/>
                                        <p:tgtEl>
                                          <p:spTgt spid="4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4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500"/>
                                        <p:tgtEl>
                                          <p:spTgt spid="4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/>
                                        <p:tgtEl>
                                          <p:spTgt spid="4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500"/>
                                        <p:tgtEl>
                                          <p:spTgt spid="4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og 4 column">
  <p:cSld name="Blog 4 column"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82"/>
          <p:cNvSpPr>
            <a:spLocks noGrp="1"/>
          </p:cNvSpPr>
          <p:nvPr>
            <p:ph type="pic" idx="2"/>
          </p:nvPr>
        </p:nvSpPr>
        <p:spPr>
          <a:xfrm>
            <a:off x="5281367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2" name="Google Shape;482;p82"/>
          <p:cNvSpPr>
            <a:spLocks noGrp="1"/>
          </p:cNvSpPr>
          <p:nvPr>
            <p:ph type="pic" idx="3"/>
          </p:nvPr>
        </p:nvSpPr>
        <p:spPr>
          <a:xfrm>
            <a:off x="6938974" y="1171568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3" name="Google Shape;483;p82"/>
          <p:cNvSpPr>
            <a:spLocks noGrp="1"/>
          </p:cNvSpPr>
          <p:nvPr>
            <p:ph type="pic" idx="4"/>
          </p:nvPr>
        </p:nvSpPr>
        <p:spPr>
          <a:xfrm>
            <a:off x="771525" y="1171568"/>
            <a:ext cx="5943300" cy="1670100"/>
          </a:xfrm>
          <a:prstGeom prst="roundRect">
            <a:avLst>
              <a:gd name="adj" fmla="val 101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4" name="Google Shape;484;p82"/>
          <p:cNvSpPr>
            <a:spLocks noGrp="1"/>
          </p:cNvSpPr>
          <p:nvPr>
            <p:ph type="pic" idx="5"/>
          </p:nvPr>
        </p:nvSpPr>
        <p:spPr>
          <a:xfrm>
            <a:off x="3623761" y="3044832"/>
            <a:ext cx="14334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5" name="Google Shape;485;p82"/>
          <p:cNvSpPr>
            <a:spLocks noGrp="1"/>
          </p:cNvSpPr>
          <p:nvPr>
            <p:ph type="pic" idx="6"/>
          </p:nvPr>
        </p:nvSpPr>
        <p:spPr>
          <a:xfrm>
            <a:off x="771526" y="3044832"/>
            <a:ext cx="2652900" cy="16701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4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4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4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4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4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als">
  <p:cSld name="Testimonals"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83"/>
          <p:cNvSpPr>
            <a:spLocks noGrp="1"/>
          </p:cNvSpPr>
          <p:nvPr>
            <p:ph type="pic" idx="2"/>
          </p:nvPr>
        </p:nvSpPr>
        <p:spPr>
          <a:xfrm>
            <a:off x="985232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8" name="Google Shape;488;p83"/>
          <p:cNvSpPr>
            <a:spLocks noGrp="1"/>
          </p:cNvSpPr>
          <p:nvPr>
            <p:ph type="pic" idx="3"/>
          </p:nvPr>
        </p:nvSpPr>
        <p:spPr>
          <a:xfrm>
            <a:off x="3571271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89" name="Google Shape;489;p83"/>
          <p:cNvSpPr>
            <a:spLocks noGrp="1"/>
          </p:cNvSpPr>
          <p:nvPr>
            <p:ph type="pic" idx="4"/>
          </p:nvPr>
        </p:nvSpPr>
        <p:spPr>
          <a:xfrm>
            <a:off x="6157308" y="3105418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90" name="Google Shape;490;p8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layout 2">
  <p:cSld name="Testimonials layout 2"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3" name="Google Shape;493;p84"/>
          <p:cNvSpPr>
            <a:spLocks noGrp="1"/>
          </p:cNvSpPr>
          <p:nvPr>
            <p:ph type="pic" idx="2"/>
          </p:nvPr>
        </p:nvSpPr>
        <p:spPr>
          <a:xfrm>
            <a:off x="985232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94" name="Google Shape;494;p84"/>
          <p:cNvSpPr>
            <a:spLocks noGrp="1"/>
          </p:cNvSpPr>
          <p:nvPr>
            <p:ph type="pic" idx="3"/>
          </p:nvPr>
        </p:nvSpPr>
        <p:spPr>
          <a:xfrm>
            <a:off x="3571271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495" name="Google Shape;495;p84"/>
          <p:cNvSpPr>
            <a:spLocks noGrp="1"/>
          </p:cNvSpPr>
          <p:nvPr>
            <p:ph type="pic" idx="4"/>
          </p:nvPr>
        </p:nvSpPr>
        <p:spPr>
          <a:xfrm>
            <a:off x="6157308" y="1930220"/>
            <a:ext cx="295500" cy="295500"/>
          </a:xfrm>
          <a:prstGeom prst="ellipse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stimonials right image layout">
  <p:cSld name="testimonials right image layout"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5"/>
          <p:cNvSpPr>
            <a:spLocks noGrp="1"/>
          </p:cNvSpPr>
          <p:nvPr>
            <p:ph type="pic" idx="2"/>
          </p:nvPr>
        </p:nvSpPr>
        <p:spPr>
          <a:xfrm>
            <a:off x="5034515" y="408789"/>
            <a:ext cx="4109400" cy="42918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4_Default Layout">
  <p:cSld name="24_Default Layout"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86"/>
          <p:cNvSpPr>
            <a:spLocks noGrp="1"/>
          </p:cNvSpPr>
          <p:nvPr>
            <p:ph type="pic" idx="2"/>
          </p:nvPr>
        </p:nvSpPr>
        <p:spPr>
          <a:xfrm>
            <a:off x="970360" y="1362670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00" name="Google Shape;500;p86"/>
          <p:cNvSpPr>
            <a:spLocks noGrp="1"/>
          </p:cNvSpPr>
          <p:nvPr>
            <p:ph type="pic" idx="3"/>
          </p:nvPr>
        </p:nvSpPr>
        <p:spPr>
          <a:xfrm>
            <a:off x="4856978" y="1362670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01" name="Google Shape;501;p86"/>
          <p:cNvSpPr>
            <a:spLocks noGrp="1"/>
          </p:cNvSpPr>
          <p:nvPr>
            <p:ph type="pic" idx="4"/>
          </p:nvPr>
        </p:nvSpPr>
        <p:spPr>
          <a:xfrm>
            <a:off x="970360" y="3230977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02" name="Google Shape;502;p86"/>
          <p:cNvSpPr>
            <a:spLocks noGrp="1"/>
          </p:cNvSpPr>
          <p:nvPr>
            <p:ph type="pic" idx="5"/>
          </p:nvPr>
        </p:nvSpPr>
        <p:spPr>
          <a:xfrm>
            <a:off x="4856978" y="3230977"/>
            <a:ext cx="402900" cy="405600"/>
          </a:xfrm>
          <a:prstGeom prst="roundRect">
            <a:avLst>
              <a:gd name="adj" fmla="val 2254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03" name="Google Shape;503;p8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50"/>
                                        <p:tgtEl>
                                          <p:spTgt spid="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watch layout">
  <p:cSld name="Device iwatch layout"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7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06" name="Google Shape;506;p8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59250" y="847351"/>
            <a:ext cx="3594895" cy="4971557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7"/>
          <p:cNvSpPr>
            <a:spLocks noGrp="1"/>
          </p:cNvSpPr>
          <p:nvPr>
            <p:ph type="pic" idx="2"/>
          </p:nvPr>
        </p:nvSpPr>
        <p:spPr>
          <a:xfrm rot="517035">
            <a:off x="4227515" y="1250062"/>
            <a:ext cx="1926144" cy="2304471"/>
          </a:xfrm>
          <a:prstGeom prst="roundRect">
            <a:avLst>
              <a:gd name="adj" fmla="val 13299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 phone mockup">
  <p:cSld name="Device  phone mockup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8"/>
          <p:cNvSpPr/>
          <p:nvPr/>
        </p:nvSpPr>
        <p:spPr>
          <a:xfrm rot="2700000">
            <a:off x="3130583" y="2230382"/>
            <a:ext cx="5537919" cy="871438"/>
          </a:xfrm>
          <a:prstGeom prst="roundRect">
            <a:avLst>
              <a:gd name="adj" fmla="val 50000"/>
            </a:avLst>
          </a:prstGeom>
          <a:noFill/>
          <a:ln w="635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510" name="Google Shape;510;p88"/>
          <p:cNvGrpSpPr/>
          <p:nvPr/>
        </p:nvGrpSpPr>
        <p:grpSpPr>
          <a:xfrm rot="2700000">
            <a:off x="7381794" y="3651157"/>
            <a:ext cx="277331" cy="47922"/>
            <a:chOff x="1773521" y="4054733"/>
            <a:chExt cx="369796" cy="63900"/>
          </a:xfrm>
        </p:grpSpPr>
        <p:sp>
          <p:nvSpPr>
            <p:cNvPr id="511" name="Google Shape;511;p88"/>
            <p:cNvSpPr/>
            <p:nvPr/>
          </p:nvSpPr>
          <p:spPr>
            <a:xfrm>
              <a:off x="1773521" y="4054733"/>
              <a:ext cx="337800" cy="63900"/>
            </a:xfrm>
            <a:prstGeom prst="rect">
              <a:avLst/>
            </a:prstGeom>
            <a:gradFill>
              <a:gsLst>
                <a:gs pos="0">
                  <a:srgbClr val="0056FB">
                    <a:alpha val="0"/>
                  </a:srgbClr>
                </a:gs>
                <a:gs pos="100000">
                  <a:srgbClr val="0056FB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2" name="Google Shape;512;p88"/>
            <p:cNvSpPr/>
            <p:nvPr/>
          </p:nvSpPr>
          <p:spPr>
            <a:xfrm>
              <a:off x="2079417" y="4054733"/>
              <a:ext cx="63900" cy="639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grpSp>
        <p:nvGrpSpPr>
          <p:cNvPr id="513" name="Google Shape;513;p88"/>
          <p:cNvGrpSpPr/>
          <p:nvPr/>
        </p:nvGrpSpPr>
        <p:grpSpPr>
          <a:xfrm rot="2700000" flipH="1">
            <a:off x="3940460" y="1439977"/>
            <a:ext cx="277331" cy="47922"/>
            <a:chOff x="1773521" y="4054733"/>
            <a:chExt cx="369796" cy="63900"/>
          </a:xfrm>
        </p:grpSpPr>
        <p:sp>
          <p:nvSpPr>
            <p:cNvPr id="514" name="Google Shape;514;p88"/>
            <p:cNvSpPr/>
            <p:nvPr/>
          </p:nvSpPr>
          <p:spPr>
            <a:xfrm>
              <a:off x="1773521" y="4054733"/>
              <a:ext cx="337800" cy="63900"/>
            </a:xfrm>
            <a:prstGeom prst="rect">
              <a:avLst/>
            </a:prstGeom>
            <a:gradFill>
              <a:gsLst>
                <a:gs pos="0">
                  <a:srgbClr val="3CD278">
                    <a:alpha val="0"/>
                  </a:srgbClr>
                </a:gs>
                <a:gs pos="100000">
                  <a:srgbClr val="3CD278">
                    <a:alpha val="49803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515" name="Google Shape;515;p88"/>
            <p:cNvSpPr/>
            <p:nvPr/>
          </p:nvSpPr>
          <p:spPr>
            <a:xfrm>
              <a:off x="2079417" y="4054733"/>
              <a:ext cx="63900" cy="639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516" name="Google Shape;516;p8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94946" y="960221"/>
            <a:ext cx="3004053" cy="480199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8"/>
          <p:cNvSpPr>
            <a:spLocks noGrp="1"/>
          </p:cNvSpPr>
          <p:nvPr>
            <p:ph type="pic" idx="2"/>
          </p:nvPr>
        </p:nvSpPr>
        <p:spPr>
          <a:xfrm rot="-2759386">
            <a:off x="5026772" y="1021098"/>
            <a:ext cx="1363152" cy="2886063"/>
          </a:xfrm>
          <a:prstGeom prst="roundRect">
            <a:avLst>
              <a:gd name="adj" fmla="val 1276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18" name="Google Shape;518;p8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19" name="Google Shape;519;p88"/>
          <p:cNvSpPr/>
          <p:nvPr/>
        </p:nvSpPr>
        <p:spPr>
          <a:xfrm rot="2700000">
            <a:off x="7065931" y="3401844"/>
            <a:ext cx="3013123" cy="871438"/>
          </a:xfrm>
          <a:prstGeom prst="roundRect">
            <a:avLst>
              <a:gd name="adj" fmla="val 50000"/>
            </a:avLst>
          </a:prstGeom>
          <a:noFill/>
          <a:ln w="63500" cap="flat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0" rIns="0" bIns="0" anchor="ctr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600">
              <a:solidFill>
                <a:srgbClr val="FFFFFF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2">
  <p:cSld name="Device phone list mockup_2"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9"/>
          <p:cNvSpPr>
            <a:spLocks noGrp="1"/>
          </p:cNvSpPr>
          <p:nvPr>
            <p:ph type="pic" idx="2"/>
          </p:nvPr>
        </p:nvSpPr>
        <p:spPr>
          <a:xfrm>
            <a:off x="5397111" y="400050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22" name="Google Shape;522;p89"/>
          <p:cNvSpPr>
            <a:spLocks noGrp="1"/>
          </p:cNvSpPr>
          <p:nvPr>
            <p:ph type="pic" idx="3"/>
          </p:nvPr>
        </p:nvSpPr>
        <p:spPr>
          <a:xfrm>
            <a:off x="6938974" y="1171568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23" name="Google Shape;523;p89"/>
          <p:cNvSpPr>
            <a:spLocks noGrp="1"/>
          </p:cNvSpPr>
          <p:nvPr>
            <p:ph type="pic" idx="4"/>
          </p:nvPr>
        </p:nvSpPr>
        <p:spPr>
          <a:xfrm>
            <a:off x="3855249" y="1171568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24" name="Google Shape;524;p89"/>
          <p:cNvSpPr>
            <a:spLocks noGrp="1"/>
          </p:cNvSpPr>
          <p:nvPr>
            <p:ph type="pic" idx="5"/>
          </p:nvPr>
        </p:nvSpPr>
        <p:spPr>
          <a:xfrm>
            <a:off x="2313387" y="1181014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25" name="Google Shape;525;p89"/>
          <p:cNvSpPr>
            <a:spLocks noGrp="1"/>
          </p:cNvSpPr>
          <p:nvPr>
            <p:ph type="pic" idx="6"/>
          </p:nvPr>
        </p:nvSpPr>
        <p:spPr>
          <a:xfrm>
            <a:off x="771525" y="1171567"/>
            <a:ext cx="1433400" cy="30840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26" name="Google Shape;526;p8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watch mockup_2">
  <p:cSld name="Device iwatch mockup_2"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9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099957" y="-193807"/>
            <a:ext cx="3272516" cy="551799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90"/>
          <p:cNvSpPr>
            <a:spLocks noGrp="1"/>
          </p:cNvSpPr>
          <p:nvPr>
            <p:ph type="pic" idx="2"/>
          </p:nvPr>
        </p:nvSpPr>
        <p:spPr>
          <a:xfrm>
            <a:off x="5439577" y="1064342"/>
            <a:ext cx="2465700" cy="3014700"/>
          </a:xfrm>
          <a:prstGeom prst="roundRect">
            <a:avLst>
              <a:gd name="adj" fmla="val 1718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30" name="Google Shape;530;p90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577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3">
  <p:cSld name="Device phone list mockup_3"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91"/>
          <p:cNvSpPr>
            <a:spLocks noGrp="1"/>
          </p:cNvSpPr>
          <p:nvPr>
            <p:ph type="pic" idx="2"/>
          </p:nvPr>
        </p:nvSpPr>
        <p:spPr>
          <a:xfrm>
            <a:off x="4683739" y="-190426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33" name="Google Shape;533;p91"/>
          <p:cNvSpPr>
            <a:spLocks noGrp="1"/>
          </p:cNvSpPr>
          <p:nvPr>
            <p:ph type="pic" idx="3"/>
          </p:nvPr>
        </p:nvSpPr>
        <p:spPr>
          <a:xfrm>
            <a:off x="6707460" y="-1879262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34" name="Google Shape;534;p91"/>
          <p:cNvSpPr>
            <a:spLocks noGrp="1"/>
          </p:cNvSpPr>
          <p:nvPr>
            <p:ph type="pic" idx="4"/>
          </p:nvPr>
        </p:nvSpPr>
        <p:spPr>
          <a:xfrm>
            <a:off x="6707460" y="1901207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35" name="Google Shape;535;p91"/>
          <p:cNvSpPr>
            <a:spLocks noGrp="1"/>
          </p:cNvSpPr>
          <p:nvPr>
            <p:ph type="pic" idx="5"/>
          </p:nvPr>
        </p:nvSpPr>
        <p:spPr>
          <a:xfrm>
            <a:off x="4683739" y="3576976"/>
            <a:ext cx="1557900" cy="3351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36" name="Google Shape;536;p91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3800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phone list mockup_4">
  <p:cSld name="Device phone list mockup_4"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8" name="Google Shape;538;p9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34041" y="476879"/>
            <a:ext cx="5324360" cy="3206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84490" y="1746697"/>
            <a:ext cx="5326536" cy="3206371"/>
          </a:xfrm>
          <a:prstGeom prst="rect">
            <a:avLst/>
          </a:prstGeom>
          <a:noFill/>
          <a:ln>
            <a:noFill/>
          </a:ln>
        </p:spPr>
      </p:pic>
      <p:sp>
        <p:nvSpPr>
          <p:cNvPr id="540" name="Google Shape;540;p92"/>
          <p:cNvSpPr>
            <a:spLocks noGrp="1"/>
          </p:cNvSpPr>
          <p:nvPr>
            <p:ph type="pic" idx="2"/>
          </p:nvPr>
        </p:nvSpPr>
        <p:spPr>
          <a:xfrm>
            <a:off x="4135000" y="690842"/>
            <a:ext cx="2355900" cy="5136300"/>
          </a:xfrm>
          <a:prstGeom prst="rect">
            <a:avLst/>
          </a:prstGeom>
          <a:gradFill>
            <a:gsLst>
              <a:gs pos="0">
                <a:srgbClr val="05050F">
                  <a:alpha val="40000"/>
                </a:srgbClr>
              </a:gs>
              <a:gs pos="99000">
                <a:srgbClr val="05050F">
                  <a:alpha val="20000"/>
                </a:srgbClr>
              </a:gs>
              <a:gs pos="100000">
                <a:srgbClr val="05050F">
                  <a:alpha val="20000"/>
                </a:srgbClr>
              </a:gs>
            </a:gsLst>
            <a:lin ang="5400012" scaled="0"/>
          </a:gradFill>
          <a:ln>
            <a:noFill/>
          </a:ln>
        </p:spPr>
      </p:sp>
      <p:sp>
        <p:nvSpPr>
          <p:cNvPr id="541" name="Google Shape;541;p9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962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vice ipad mockup">
  <p:cSld name="Device ipad mockup"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3" name="Google Shape;543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95464">
            <a:off x="3190119" y="1036577"/>
            <a:ext cx="3231939" cy="23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9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 rot="895464">
            <a:off x="6062315" y="3740561"/>
            <a:ext cx="3231939" cy="2328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0399">
            <a:off x="3278552" y="3610862"/>
            <a:ext cx="2342669" cy="32347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920399">
            <a:off x="6847732" y="247208"/>
            <a:ext cx="2342669" cy="3234717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93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7764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48" name="Google Shape;548;p93"/>
          <p:cNvSpPr>
            <a:spLocks noGrp="1"/>
          </p:cNvSpPr>
          <p:nvPr>
            <p:ph type="pic" idx="2"/>
          </p:nvPr>
        </p:nvSpPr>
        <p:spPr>
          <a:xfrm rot="900018">
            <a:off x="3300100" y="1157456"/>
            <a:ext cx="3005515" cy="2105408"/>
          </a:xfrm>
          <a:prstGeom prst="roundRect">
            <a:avLst>
              <a:gd name="adj" fmla="val 255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49" name="Google Shape;549;p93"/>
          <p:cNvSpPr>
            <a:spLocks noGrp="1"/>
          </p:cNvSpPr>
          <p:nvPr>
            <p:ph type="pic" idx="3"/>
          </p:nvPr>
        </p:nvSpPr>
        <p:spPr>
          <a:xfrm rot="900018">
            <a:off x="6178749" y="3864852"/>
            <a:ext cx="3005515" cy="2105408"/>
          </a:xfrm>
          <a:prstGeom prst="roundRect">
            <a:avLst>
              <a:gd name="adj" fmla="val 2550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grid mobile mockup">
  <p:cSld name="4 grid mobile mockup"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4"/>
          <p:cNvSpPr>
            <a:spLocks noGrp="1"/>
          </p:cNvSpPr>
          <p:nvPr>
            <p:ph type="pic" idx="2"/>
          </p:nvPr>
        </p:nvSpPr>
        <p:spPr>
          <a:xfrm>
            <a:off x="1144097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2" name="Google Shape;552;p94"/>
          <p:cNvSpPr>
            <a:spLocks noGrp="1"/>
          </p:cNvSpPr>
          <p:nvPr>
            <p:ph type="pic" idx="3"/>
          </p:nvPr>
        </p:nvSpPr>
        <p:spPr>
          <a:xfrm>
            <a:off x="3109716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3" name="Google Shape;553;p94"/>
          <p:cNvSpPr>
            <a:spLocks noGrp="1"/>
          </p:cNvSpPr>
          <p:nvPr>
            <p:ph type="pic" idx="4"/>
          </p:nvPr>
        </p:nvSpPr>
        <p:spPr>
          <a:xfrm>
            <a:off x="5078954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4" name="Google Shape;554;p94"/>
          <p:cNvSpPr>
            <a:spLocks noGrp="1"/>
          </p:cNvSpPr>
          <p:nvPr>
            <p:ph type="pic" idx="5"/>
          </p:nvPr>
        </p:nvSpPr>
        <p:spPr>
          <a:xfrm>
            <a:off x="7033460" y="1512671"/>
            <a:ext cx="964200" cy="2076600"/>
          </a:xfrm>
          <a:prstGeom prst="roundRect">
            <a:avLst>
              <a:gd name="adj" fmla="val 9507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5" name="Google Shape;555;p94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orage plan layout">
  <p:cSld name="storage plan layout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5"/>
          <p:cNvSpPr>
            <a:spLocks noGrp="1"/>
          </p:cNvSpPr>
          <p:nvPr>
            <p:ph type="pic" idx="2"/>
          </p:nvPr>
        </p:nvSpPr>
        <p:spPr>
          <a:xfrm>
            <a:off x="906955" y="1256795"/>
            <a:ext cx="1562400" cy="33696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58" name="Google Shape;558;p95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p screen layout 2">
  <p:cSld name="app screen layout 2"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6"/>
          <p:cNvSpPr>
            <a:spLocks noGrp="1"/>
          </p:cNvSpPr>
          <p:nvPr>
            <p:ph type="pic" idx="2"/>
          </p:nvPr>
        </p:nvSpPr>
        <p:spPr>
          <a:xfrm>
            <a:off x="3532698" y="1953892"/>
            <a:ext cx="4834500" cy="31896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61" name="Google Shape;561;p96"/>
          <p:cNvSpPr>
            <a:spLocks noGrp="1"/>
          </p:cNvSpPr>
          <p:nvPr>
            <p:ph type="pic" idx="3"/>
          </p:nvPr>
        </p:nvSpPr>
        <p:spPr>
          <a:xfrm>
            <a:off x="5724287" y="1171575"/>
            <a:ext cx="1464300" cy="3157800"/>
          </a:xfrm>
          <a:prstGeom prst="roundRect">
            <a:avLst>
              <a:gd name="adj" fmla="val 990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/>
                                        <p:tgtEl>
                                          <p:spTgt spid="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 info layout">
  <p:cSld name="multi info layout"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7"/>
          <p:cNvSpPr>
            <a:spLocks noGrp="1"/>
          </p:cNvSpPr>
          <p:nvPr>
            <p:ph type="pic" idx="2"/>
          </p:nvPr>
        </p:nvSpPr>
        <p:spPr>
          <a:xfrm>
            <a:off x="4267333" y="1823675"/>
            <a:ext cx="1676400" cy="1087200"/>
          </a:xfrm>
          <a:prstGeom prst="roundRect">
            <a:avLst>
              <a:gd name="adj" fmla="val 2294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64" name="Google Shape;564;p97"/>
          <p:cNvSpPr>
            <a:spLocks noGrp="1"/>
          </p:cNvSpPr>
          <p:nvPr>
            <p:ph type="pic" idx="3"/>
          </p:nvPr>
        </p:nvSpPr>
        <p:spPr>
          <a:xfrm>
            <a:off x="771526" y="1398063"/>
            <a:ext cx="2755800" cy="1950000"/>
          </a:xfrm>
          <a:prstGeom prst="roundRect">
            <a:avLst>
              <a:gd name="adj" fmla="val 88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/>
                                        <p:tgtEl>
                                          <p:spTgt spid="5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Default Layout">
  <p:cSld name="2_Default Layout"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19827" y="809622"/>
            <a:ext cx="5577020" cy="4498187"/>
          </a:xfrm>
          <a:prstGeom prst="rect">
            <a:avLst/>
          </a:prstGeom>
          <a:noFill/>
          <a:ln>
            <a:noFill/>
          </a:ln>
        </p:spPr>
      </p:pic>
      <p:sp>
        <p:nvSpPr>
          <p:cNvPr id="567" name="Google Shape;567;p98"/>
          <p:cNvSpPr>
            <a:spLocks noGrp="1"/>
          </p:cNvSpPr>
          <p:nvPr>
            <p:ph type="pic" idx="2"/>
          </p:nvPr>
        </p:nvSpPr>
        <p:spPr>
          <a:xfrm>
            <a:off x="5226363" y="1330747"/>
            <a:ext cx="4301100" cy="3229800"/>
          </a:xfrm>
          <a:prstGeom prst="roundRect">
            <a:avLst>
              <a:gd name="adj" fmla="val 2601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68" name="Google Shape;568;p98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pic>
        <p:nvPicPr>
          <p:cNvPr id="569" name="Google Shape;569;p9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6724" y="1147756"/>
            <a:ext cx="1096649" cy="3695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500"/>
                                        <p:tgtEl>
                                          <p:spTgt spid="5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Default Layout">
  <p:cSld name="4_Default Layout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99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2" name="Google Shape;572;p99"/>
          <p:cNvSpPr>
            <a:spLocks noGrp="1"/>
          </p:cNvSpPr>
          <p:nvPr>
            <p:ph type="pic" idx="2"/>
          </p:nvPr>
        </p:nvSpPr>
        <p:spPr>
          <a:xfrm>
            <a:off x="5055326" y="1234440"/>
            <a:ext cx="2083500" cy="45378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73" name="Google Shape;573;p99"/>
          <p:cNvSpPr>
            <a:spLocks noGrp="1"/>
          </p:cNvSpPr>
          <p:nvPr>
            <p:ph type="pic" idx="3"/>
          </p:nvPr>
        </p:nvSpPr>
        <p:spPr>
          <a:xfrm rot="10800000">
            <a:off x="7489495" y="-1867162"/>
            <a:ext cx="2083500" cy="43458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Default Layout">
  <p:cSld name="5_Default Layout"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100"/>
          <p:cNvSpPr>
            <a:spLocks noGrp="1"/>
          </p:cNvSpPr>
          <p:nvPr>
            <p:ph type="pic" idx="2"/>
          </p:nvPr>
        </p:nvSpPr>
        <p:spPr>
          <a:xfrm>
            <a:off x="4089797" y="1364386"/>
            <a:ext cx="1293000" cy="12888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76" name="Google Shape;576;p100"/>
          <p:cNvSpPr>
            <a:spLocks noGrp="1"/>
          </p:cNvSpPr>
          <p:nvPr>
            <p:ph type="pic" idx="3"/>
          </p:nvPr>
        </p:nvSpPr>
        <p:spPr>
          <a:xfrm>
            <a:off x="4089796" y="3235596"/>
            <a:ext cx="1293000" cy="1288800"/>
          </a:xfrm>
          <a:prstGeom prst="roundRect">
            <a:avLst>
              <a:gd name="adj" fmla="val 6452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  <p:sp>
        <p:nvSpPr>
          <p:cNvPr id="577" name="Google Shape;577;p100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78" name="Google Shape;578;p100"/>
          <p:cNvSpPr>
            <a:spLocks noGrp="1"/>
          </p:cNvSpPr>
          <p:nvPr>
            <p:ph type="pic" idx="4"/>
          </p:nvPr>
        </p:nvSpPr>
        <p:spPr>
          <a:xfrm>
            <a:off x="1771307" y="1410347"/>
            <a:ext cx="950400" cy="2013900"/>
          </a:xfrm>
          <a:prstGeom prst="roundRect">
            <a:avLst>
              <a:gd name="adj" fmla="val 10055"/>
            </a:avLst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Default Layout">
  <p:cSld name="9_Default Layout"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1" name="Google Shape;581;p101"/>
          <p:cNvSpPr>
            <a:spLocks noGrp="1"/>
          </p:cNvSpPr>
          <p:nvPr>
            <p:ph type="pic" idx="2"/>
          </p:nvPr>
        </p:nvSpPr>
        <p:spPr>
          <a:xfrm>
            <a:off x="771526" y="2769023"/>
            <a:ext cx="3029100" cy="1960200"/>
          </a:xfrm>
          <a:prstGeom prst="rect">
            <a:avLst/>
          </a:prstGeom>
          <a:gradFill>
            <a:gsLst>
              <a:gs pos="0">
                <a:srgbClr val="FEFEFE"/>
              </a:gs>
              <a:gs pos="100000">
                <a:srgbClr val="FEFEFE"/>
              </a:gs>
            </a:gsLst>
            <a:lin ang="5400012" scaled="0"/>
          </a:gradFill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131.xml"/><Relationship Id="rId21" Type="http://schemas.openxmlformats.org/officeDocument/2006/relationships/slideLayout" Target="../slideLayouts/slideLayout35.xml"/><Relationship Id="rId42" Type="http://schemas.openxmlformats.org/officeDocument/2006/relationships/slideLayout" Target="../slideLayouts/slideLayout56.xml"/><Relationship Id="rId63" Type="http://schemas.openxmlformats.org/officeDocument/2006/relationships/slideLayout" Target="../slideLayouts/slideLayout77.xml"/><Relationship Id="rId84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30.xml"/><Relationship Id="rId107" Type="http://schemas.openxmlformats.org/officeDocument/2006/relationships/slideLayout" Target="../slideLayouts/slideLayout121.xml"/><Relationship Id="rId11" Type="http://schemas.openxmlformats.org/officeDocument/2006/relationships/slideLayout" Target="../slideLayouts/slideLayout25.xml"/><Relationship Id="rId32" Type="http://schemas.openxmlformats.org/officeDocument/2006/relationships/slideLayout" Target="../slideLayouts/slideLayout46.xml"/><Relationship Id="rId37" Type="http://schemas.openxmlformats.org/officeDocument/2006/relationships/slideLayout" Target="../slideLayouts/slideLayout51.xml"/><Relationship Id="rId53" Type="http://schemas.openxmlformats.org/officeDocument/2006/relationships/slideLayout" Target="../slideLayouts/slideLayout67.xml"/><Relationship Id="rId58" Type="http://schemas.openxmlformats.org/officeDocument/2006/relationships/slideLayout" Target="../slideLayouts/slideLayout72.xml"/><Relationship Id="rId74" Type="http://schemas.openxmlformats.org/officeDocument/2006/relationships/slideLayout" Target="../slideLayouts/slideLayout88.xml"/><Relationship Id="rId79" Type="http://schemas.openxmlformats.org/officeDocument/2006/relationships/slideLayout" Target="../slideLayouts/slideLayout93.xml"/><Relationship Id="rId102" Type="http://schemas.openxmlformats.org/officeDocument/2006/relationships/slideLayout" Target="../slideLayouts/slideLayout116.xml"/><Relationship Id="rId123" Type="http://schemas.openxmlformats.org/officeDocument/2006/relationships/slideLayout" Target="../slideLayouts/slideLayout137.xml"/><Relationship Id="rId128" Type="http://schemas.openxmlformats.org/officeDocument/2006/relationships/slideLayout" Target="../slideLayouts/slideLayout142.xml"/><Relationship Id="rId5" Type="http://schemas.openxmlformats.org/officeDocument/2006/relationships/slideLayout" Target="../slideLayouts/slideLayout19.xml"/><Relationship Id="rId90" Type="http://schemas.openxmlformats.org/officeDocument/2006/relationships/slideLayout" Target="../slideLayouts/slideLayout104.xml"/><Relationship Id="rId95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36.xml"/><Relationship Id="rId27" Type="http://schemas.openxmlformats.org/officeDocument/2006/relationships/slideLayout" Target="../slideLayouts/slideLayout41.xml"/><Relationship Id="rId43" Type="http://schemas.openxmlformats.org/officeDocument/2006/relationships/slideLayout" Target="../slideLayouts/slideLayout57.xml"/><Relationship Id="rId48" Type="http://schemas.openxmlformats.org/officeDocument/2006/relationships/slideLayout" Target="../slideLayouts/slideLayout62.xml"/><Relationship Id="rId64" Type="http://schemas.openxmlformats.org/officeDocument/2006/relationships/slideLayout" Target="../slideLayouts/slideLayout78.xml"/><Relationship Id="rId69" Type="http://schemas.openxmlformats.org/officeDocument/2006/relationships/slideLayout" Target="../slideLayouts/slideLayout83.xml"/><Relationship Id="rId113" Type="http://schemas.openxmlformats.org/officeDocument/2006/relationships/slideLayout" Target="../slideLayouts/slideLayout127.xml"/><Relationship Id="rId118" Type="http://schemas.openxmlformats.org/officeDocument/2006/relationships/slideLayout" Target="../slideLayouts/slideLayout132.xml"/><Relationship Id="rId134" Type="http://schemas.openxmlformats.org/officeDocument/2006/relationships/slideLayout" Target="../slideLayouts/slideLayout148.xml"/><Relationship Id="rId80" Type="http://schemas.openxmlformats.org/officeDocument/2006/relationships/slideLayout" Target="../slideLayouts/slideLayout94.xml"/><Relationship Id="rId85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33" Type="http://schemas.openxmlformats.org/officeDocument/2006/relationships/slideLayout" Target="../slideLayouts/slideLayout47.xml"/><Relationship Id="rId38" Type="http://schemas.openxmlformats.org/officeDocument/2006/relationships/slideLayout" Target="../slideLayouts/slideLayout52.xml"/><Relationship Id="rId59" Type="http://schemas.openxmlformats.org/officeDocument/2006/relationships/slideLayout" Target="../slideLayouts/slideLayout73.xml"/><Relationship Id="rId103" Type="http://schemas.openxmlformats.org/officeDocument/2006/relationships/slideLayout" Target="../slideLayouts/slideLayout117.xml"/><Relationship Id="rId108" Type="http://schemas.openxmlformats.org/officeDocument/2006/relationships/slideLayout" Target="../slideLayouts/slideLayout122.xml"/><Relationship Id="rId124" Type="http://schemas.openxmlformats.org/officeDocument/2006/relationships/slideLayout" Target="../slideLayouts/slideLayout138.xml"/><Relationship Id="rId129" Type="http://schemas.openxmlformats.org/officeDocument/2006/relationships/slideLayout" Target="../slideLayouts/slideLayout143.xml"/><Relationship Id="rId54" Type="http://schemas.openxmlformats.org/officeDocument/2006/relationships/slideLayout" Target="../slideLayouts/slideLayout68.xml"/><Relationship Id="rId70" Type="http://schemas.openxmlformats.org/officeDocument/2006/relationships/slideLayout" Target="../slideLayouts/slideLayout84.xml"/><Relationship Id="rId75" Type="http://schemas.openxmlformats.org/officeDocument/2006/relationships/slideLayout" Target="../slideLayouts/slideLayout89.xml"/><Relationship Id="rId91" Type="http://schemas.openxmlformats.org/officeDocument/2006/relationships/slideLayout" Target="../slideLayouts/slideLayout105.xml"/><Relationship Id="rId96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23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2.xml"/><Relationship Id="rId49" Type="http://schemas.openxmlformats.org/officeDocument/2006/relationships/slideLayout" Target="../slideLayouts/slideLayout63.xml"/><Relationship Id="rId114" Type="http://schemas.openxmlformats.org/officeDocument/2006/relationships/slideLayout" Target="../slideLayouts/slideLayout128.xml"/><Relationship Id="rId119" Type="http://schemas.openxmlformats.org/officeDocument/2006/relationships/slideLayout" Target="../slideLayouts/slideLayout133.xml"/><Relationship Id="rId44" Type="http://schemas.openxmlformats.org/officeDocument/2006/relationships/slideLayout" Target="../slideLayouts/slideLayout58.xml"/><Relationship Id="rId60" Type="http://schemas.openxmlformats.org/officeDocument/2006/relationships/slideLayout" Target="../slideLayouts/slideLayout74.xml"/><Relationship Id="rId65" Type="http://schemas.openxmlformats.org/officeDocument/2006/relationships/slideLayout" Target="../slideLayouts/slideLayout79.xml"/><Relationship Id="rId81" Type="http://schemas.openxmlformats.org/officeDocument/2006/relationships/slideLayout" Target="../slideLayouts/slideLayout95.xml"/><Relationship Id="rId86" Type="http://schemas.openxmlformats.org/officeDocument/2006/relationships/slideLayout" Target="../slideLayouts/slideLayout100.xml"/><Relationship Id="rId130" Type="http://schemas.openxmlformats.org/officeDocument/2006/relationships/slideLayout" Target="../slideLayouts/slideLayout144.xml"/><Relationship Id="rId135" Type="http://schemas.openxmlformats.org/officeDocument/2006/relationships/theme" Target="../theme/theme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9" Type="http://schemas.openxmlformats.org/officeDocument/2006/relationships/slideLayout" Target="../slideLayouts/slideLayout53.xml"/><Relationship Id="rId109" Type="http://schemas.openxmlformats.org/officeDocument/2006/relationships/slideLayout" Target="../slideLayouts/slideLayout123.xml"/><Relationship Id="rId34" Type="http://schemas.openxmlformats.org/officeDocument/2006/relationships/slideLayout" Target="../slideLayouts/slideLayout48.xml"/><Relationship Id="rId50" Type="http://schemas.openxmlformats.org/officeDocument/2006/relationships/slideLayout" Target="../slideLayouts/slideLayout64.xml"/><Relationship Id="rId55" Type="http://schemas.openxmlformats.org/officeDocument/2006/relationships/slideLayout" Target="../slideLayouts/slideLayout69.xml"/><Relationship Id="rId76" Type="http://schemas.openxmlformats.org/officeDocument/2006/relationships/slideLayout" Target="../slideLayouts/slideLayout90.xml"/><Relationship Id="rId97" Type="http://schemas.openxmlformats.org/officeDocument/2006/relationships/slideLayout" Target="../slideLayouts/slideLayout111.xml"/><Relationship Id="rId104" Type="http://schemas.openxmlformats.org/officeDocument/2006/relationships/slideLayout" Target="../slideLayouts/slideLayout118.xml"/><Relationship Id="rId120" Type="http://schemas.openxmlformats.org/officeDocument/2006/relationships/slideLayout" Target="../slideLayouts/slideLayout134.xml"/><Relationship Id="rId125" Type="http://schemas.openxmlformats.org/officeDocument/2006/relationships/slideLayout" Target="../slideLayouts/slideLayout139.xml"/><Relationship Id="rId7" Type="http://schemas.openxmlformats.org/officeDocument/2006/relationships/slideLayout" Target="../slideLayouts/slideLayout21.xml"/><Relationship Id="rId71" Type="http://schemas.openxmlformats.org/officeDocument/2006/relationships/slideLayout" Target="../slideLayouts/slideLayout85.xml"/><Relationship Id="rId92" Type="http://schemas.openxmlformats.org/officeDocument/2006/relationships/slideLayout" Target="../slideLayouts/slideLayout106.xml"/><Relationship Id="rId2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43.xml"/><Relationship Id="rId24" Type="http://schemas.openxmlformats.org/officeDocument/2006/relationships/slideLayout" Target="../slideLayouts/slideLayout38.xml"/><Relationship Id="rId40" Type="http://schemas.openxmlformats.org/officeDocument/2006/relationships/slideLayout" Target="../slideLayouts/slideLayout54.xml"/><Relationship Id="rId45" Type="http://schemas.openxmlformats.org/officeDocument/2006/relationships/slideLayout" Target="../slideLayouts/slideLayout59.xml"/><Relationship Id="rId66" Type="http://schemas.openxmlformats.org/officeDocument/2006/relationships/slideLayout" Target="../slideLayouts/slideLayout80.xml"/><Relationship Id="rId87" Type="http://schemas.openxmlformats.org/officeDocument/2006/relationships/slideLayout" Target="../slideLayouts/slideLayout101.xml"/><Relationship Id="rId110" Type="http://schemas.openxmlformats.org/officeDocument/2006/relationships/slideLayout" Target="../slideLayouts/slideLayout124.xml"/><Relationship Id="rId115" Type="http://schemas.openxmlformats.org/officeDocument/2006/relationships/slideLayout" Target="../slideLayouts/slideLayout129.xml"/><Relationship Id="rId131" Type="http://schemas.openxmlformats.org/officeDocument/2006/relationships/slideLayout" Target="../slideLayouts/slideLayout145.xml"/><Relationship Id="rId61" Type="http://schemas.openxmlformats.org/officeDocument/2006/relationships/slideLayout" Target="../slideLayouts/slideLayout75.xml"/><Relationship Id="rId82" Type="http://schemas.openxmlformats.org/officeDocument/2006/relationships/slideLayout" Target="../slideLayouts/slideLayout96.xml"/><Relationship Id="rId1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28.xml"/><Relationship Id="rId30" Type="http://schemas.openxmlformats.org/officeDocument/2006/relationships/slideLayout" Target="../slideLayouts/slideLayout44.xml"/><Relationship Id="rId35" Type="http://schemas.openxmlformats.org/officeDocument/2006/relationships/slideLayout" Target="../slideLayouts/slideLayout49.xml"/><Relationship Id="rId56" Type="http://schemas.openxmlformats.org/officeDocument/2006/relationships/slideLayout" Target="../slideLayouts/slideLayout70.xml"/><Relationship Id="rId77" Type="http://schemas.openxmlformats.org/officeDocument/2006/relationships/slideLayout" Target="../slideLayouts/slideLayout91.xml"/><Relationship Id="rId100" Type="http://schemas.openxmlformats.org/officeDocument/2006/relationships/slideLayout" Target="../slideLayouts/slideLayout114.xml"/><Relationship Id="rId105" Type="http://schemas.openxmlformats.org/officeDocument/2006/relationships/slideLayout" Target="../slideLayouts/slideLayout119.xml"/><Relationship Id="rId126" Type="http://schemas.openxmlformats.org/officeDocument/2006/relationships/slideLayout" Target="../slideLayouts/slideLayout140.xml"/><Relationship Id="rId8" Type="http://schemas.openxmlformats.org/officeDocument/2006/relationships/slideLayout" Target="../slideLayouts/slideLayout22.xml"/><Relationship Id="rId51" Type="http://schemas.openxmlformats.org/officeDocument/2006/relationships/slideLayout" Target="../slideLayouts/slideLayout65.xml"/><Relationship Id="rId72" Type="http://schemas.openxmlformats.org/officeDocument/2006/relationships/slideLayout" Target="../slideLayouts/slideLayout86.xml"/><Relationship Id="rId93" Type="http://schemas.openxmlformats.org/officeDocument/2006/relationships/slideLayout" Target="../slideLayouts/slideLayout107.xml"/><Relationship Id="rId98" Type="http://schemas.openxmlformats.org/officeDocument/2006/relationships/slideLayout" Target="../slideLayouts/slideLayout112.xml"/><Relationship Id="rId121" Type="http://schemas.openxmlformats.org/officeDocument/2006/relationships/slideLayout" Target="../slideLayouts/slideLayout135.xml"/><Relationship Id="rId3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39.xml"/><Relationship Id="rId46" Type="http://schemas.openxmlformats.org/officeDocument/2006/relationships/slideLayout" Target="../slideLayouts/slideLayout60.xml"/><Relationship Id="rId67" Type="http://schemas.openxmlformats.org/officeDocument/2006/relationships/slideLayout" Target="../slideLayouts/slideLayout81.xml"/><Relationship Id="rId116" Type="http://schemas.openxmlformats.org/officeDocument/2006/relationships/slideLayout" Target="../slideLayouts/slideLayout130.xml"/><Relationship Id="rId20" Type="http://schemas.openxmlformats.org/officeDocument/2006/relationships/slideLayout" Target="../slideLayouts/slideLayout34.xml"/><Relationship Id="rId41" Type="http://schemas.openxmlformats.org/officeDocument/2006/relationships/slideLayout" Target="../slideLayouts/slideLayout55.xml"/><Relationship Id="rId62" Type="http://schemas.openxmlformats.org/officeDocument/2006/relationships/slideLayout" Target="../slideLayouts/slideLayout76.xml"/><Relationship Id="rId83" Type="http://schemas.openxmlformats.org/officeDocument/2006/relationships/slideLayout" Target="../slideLayouts/slideLayout97.xml"/><Relationship Id="rId88" Type="http://schemas.openxmlformats.org/officeDocument/2006/relationships/slideLayout" Target="../slideLayouts/slideLayout102.xml"/><Relationship Id="rId111" Type="http://schemas.openxmlformats.org/officeDocument/2006/relationships/slideLayout" Target="../slideLayouts/slideLayout125.xml"/><Relationship Id="rId132" Type="http://schemas.openxmlformats.org/officeDocument/2006/relationships/slideLayout" Target="../slideLayouts/slideLayout146.xml"/><Relationship Id="rId15" Type="http://schemas.openxmlformats.org/officeDocument/2006/relationships/slideLayout" Target="../slideLayouts/slideLayout29.xml"/><Relationship Id="rId36" Type="http://schemas.openxmlformats.org/officeDocument/2006/relationships/slideLayout" Target="../slideLayouts/slideLayout50.xml"/><Relationship Id="rId57" Type="http://schemas.openxmlformats.org/officeDocument/2006/relationships/slideLayout" Target="../slideLayouts/slideLayout71.xml"/><Relationship Id="rId106" Type="http://schemas.openxmlformats.org/officeDocument/2006/relationships/slideLayout" Target="../slideLayouts/slideLayout120.xml"/><Relationship Id="rId127" Type="http://schemas.openxmlformats.org/officeDocument/2006/relationships/slideLayout" Target="../slideLayouts/slideLayout141.xml"/><Relationship Id="rId10" Type="http://schemas.openxmlformats.org/officeDocument/2006/relationships/slideLayout" Target="../slideLayouts/slideLayout24.xml"/><Relationship Id="rId31" Type="http://schemas.openxmlformats.org/officeDocument/2006/relationships/slideLayout" Target="../slideLayouts/slideLayout45.xml"/><Relationship Id="rId52" Type="http://schemas.openxmlformats.org/officeDocument/2006/relationships/slideLayout" Target="../slideLayouts/slideLayout66.xml"/><Relationship Id="rId73" Type="http://schemas.openxmlformats.org/officeDocument/2006/relationships/slideLayout" Target="../slideLayouts/slideLayout87.xml"/><Relationship Id="rId78" Type="http://schemas.openxmlformats.org/officeDocument/2006/relationships/slideLayout" Target="../slideLayouts/slideLayout92.xml"/><Relationship Id="rId94" Type="http://schemas.openxmlformats.org/officeDocument/2006/relationships/slideLayout" Target="../slideLayouts/slideLayout108.xml"/><Relationship Id="rId99" Type="http://schemas.openxmlformats.org/officeDocument/2006/relationships/slideLayout" Target="../slideLayouts/slideLayout113.xml"/><Relationship Id="rId101" Type="http://schemas.openxmlformats.org/officeDocument/2006/relationships/slideLayout" Target="../slideLayouts/slideLayout115.xml"/><Relationship Id="rId122" Type="http://schemas.openxmlformats.org/officeDocument/2006/relationships/slideLayout" Target="../slideLayouts/slideLayout136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40.xml"/><Relationship Id="rId47" Type="http://schemas.openxmlformats.org/officeDocument/2006/relationships/slideLayout" Target="../slideLayouts/slideLayout61.xml"/><Relationship Id="rId68" Type="http://schemas.openxmlformats.org/officeDocument/2006/relationships/slideLayout" Target="../slideLayouts/slideLayout82.xml"/><Relationship Id="rId89" Type="http://schemas.openxmlformats.org/officeDocument/2006/relationships/slideLayout" Target="../slideLayouts/slideLayout103.xml"/><Relationship Id="rId112" Type="http://schemas.openxmlformats.org/officeDocument/2006/relationships/slideLayout" Target="../slideLayouts/slideLayout126.xml"/><Relationship Id="rId133" Type="http://schemas.openxmlformats.org/officeDocument/2006/relationships/slideLayout" Target="../slideLayouts/slideLayout147.xml"/></Relationships>
</file>

<file path=ppt/slideMasters/_rels/slideMaster3.xml.rels><?xml version="1.0" encoding="UTF-8" standalone="yes"?>
<Relationships xmlns="http://schemas.openxmlformats.org/package/2006/relationships"><Relationship Id="rId117" Type="http://schemas.openxmlformats.org/officeDocument/2006/relationships/slideLayout" Target="../slideLayouts/slideLayout265.xml"/><Relationship Id="rId21" Type="http://schemas.openxmlformats.org/officeDocument/2006/relationships/slideLayout" Target="../slideLayouts/slideLayout169.xml"/><Relationship Id="rId42" Type="http://schemas.openxmlformats.org/officeDocument/2006/relationships/slideLayout" Target="../slideLayouts/slideLayout190.xml"/><Relationship Id="rId63" Type="http://schemas.openxmlformats.org/officeDocument/2006/relationships/slideLayout" Target="../slideLayouts/slideLayout211.xml"/><Relationship Id="rId84" Type="http://schemas.openxmlformats.org/officeDocument/2006/relationships/slideLayout" Target="../slideLayouts/slideLayout232.xml"/><Relationship Id="rId16" Type="http://schemas.openxmlformats.org/officeDocument/2006/relationships/slideLayout" Target="../slideLayouts/slideLayout164.xml"/><Relationship Id="rId107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159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53" Type="http://schemas.openxmlformats.org/officeDocument/2006/relationships/slideLayout" Target="../slideLayouts/slideLayout201.xml"/><Relationship Id="rId58" Type="http://schemas.openxmlformats.org/officeDocument/2006/relationships/slideLayout" Target="../slideLayouts/slideLayout206.xml"/><Relationship Id="rId74" Type="http://schemas.openxmlformats.org/officeDocument/2006/relationships/slideLayout" Target="../slideLayouts/slideLayout222.xml"/><Relationship Id="rId79" Type="http://schemas.openxmlformats.org/officeDocument/2006/relationships/slideLayout" Target="../slideLayouts/slideLayout227.xml"/><Relationship Id="rId102" Type="http://schemas.openxmlformats.org/officeDocument/2006/relationships/slideLayout" Target="../slideLayouts/slideLayout250.xml"/><Relationship Id="rId123" Type="http://schemas.openxmlformats.org/officeDocument/2006/relationships/slideLayout" Target="../slideLayouts/slideLayout271.xml"/><Relationship Id="rId128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153.xml"/><Relationship Id="rId90" Type="http://schemas.openxmlformats.org/officeDocument/2006/relationships/slideLayout" Target="../slideLayouts/slideLayout238.xml"/><Relationship Id="rId95" Type="http://schemas.openxmlformats.org/officeDocument/2006/relationships/slideLayout" Target="../slideLayouts/slideLayout243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64" Type="http://schemas.openxmlformats.org/officeDocument/2006/relationships/slideLayout" Target="../slideLayouts/slideLayout212.xml"/><Relationship Id="rId69" Type="http://schemas.openxmlformats.org/officeDocument/2006/relationships/slideLayout" Target="../slideLayouts/slideLayout217.xml"/><Relationship Id="rId113" Type="http://schemas.openxmlformats.org/officeDocument/2006/relationships/slideLayout" Target="../slideLayouts/slideLayout261.xml"/><Relationship Id="rId118" Type="http://schemas.openxmlformats.org/officeDocument/2006/relationships/slideLayout" Target="../slideLayouts/slideLayout266.xml"/><Relationship Id="rId134" Type="http://schemas.openxmlformats.org/officeDocument/2006/relationships/slideLayout" Target="../slideLayouts/slideLayout282.xml"/><Relationship Id="rId80" Type="http://schemas.openxmlformats.org/officeDocument/2006/relationships/slideLayout" Target="../slideLayouts/slideLayout228.xml"/><Relationship Id="rId85" Type="http://schemas.openxmlformats.org/officeDocument/2006/relationships/slideLayout" Target="../slideLayouts/slideLayout233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59" Type="http://schemas.openxmlformats.org/officeDocument/2006/relationships/slideLayout" Target="../slideLayouts/slideLayout207.xml"/><Relationship Id="rId103" Type="http://schemas.openxmlformats.org/officeDocument/2006/relationships/slideLayout" Target="../slideLayouts/slideLayout251.xml"/><Relationship Id="rId108" Type="http://schemas.openxmlformats.org/officeDocument/2006/relationships/slideLayout" Target="../slideLayouts/slideLayout256.xml"/><Relationship Id="rId124" Type="http://schemas.openxmlformats.org/officeDocument/2006/relationships/slideLayout" Target="../slideLayouts/slideLayout272.xml"/><Relationship Id="rId129" Type="http://schemas.openxmlformats.org/officeDocument/2006/relationships/slideLayout" Target="../slideLayouts/slideLayout277.xml"/><Relationship Id="rId54" Type="http://schemas.openxmlformats.org/officeDocument/2006/relationships/slideLayout" Target="../slideLayouts/slideLayout202.xml"/><Relationship Id="rId70" Type="http://schemas.openxmlformats.org/officeDocument/2006/relationships/slideLayout" Target="../slideLayouts/slideLayout218.xml"/><Relationship Id="rId75" Type="http://schemas.openxmlformats.org/officeDocument/2006/relationships/slideLayout" Target="../slideLayouts/slideLayout223.xml"/><Relationship Id="rId91" Type="http://schemas.openxmlformats.org/officeDocument/2006/relationships/slideLayout" Target="../slideLayouts/slideLayout239.xml"/><Relationship Id="rId96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49" Type="http://schemas.openxmlformats.org/officeDocument/2006/relationships/slideLayout" Target="../slideLayouts/slideLayout197.xml"/><Relationship Id="rId114" Type="http://schemas.openxmlformats.org/officeDocument/2006/relationships/slideLayout" Target="../slideLayouts/slideLayout262.xml"/><Relationship Id="rId119" Type="http://schemas.openxmlformats.org/officeDocument/2006/relationships/slideLayout" Target="../slideLayouts/slideLayout267.xml"/><Relationship Id="rId44" Type="http://schemas.openxmlformats.org/officeDocument/2006/relationships/slideLayout" Target="../slideLayouts/slideLayout192.xml"/><Relationship Id="rId60" Type="http://schemas.openxmlformats.org/officeDocument/2006/relationships/slideLayout" Target="../slideLayouts/slideLayout208.xml"/><Relationship Id="rId65" Type="http://schemas.openxmlformats.org/officeDocument/2006/relationships/slideLayout" Target="../slideLayouts/slideLayout213.xml"/><Relationship Id="rId81" Type="http://schemas.openxmlformats.org/officeDocument/2006/relationships/slideLayout" Target="../slideLayouts/slideLayout229.xml"/><Relationship Id="rId86" Type="http://schemas.openxmlformats.org/officeDocument/2006/relationships/slideLayout" Target="../slideLayouts/slideLayout234.xml"/><Relationship Id="rId130" Type="http://schemas.openxmlformats.org/officeDocument/2006/relationships/slideLayout" Target="../slideLayouts/slideLayout278.xml"/><Relationship Id="rId135" Type="http://schemas.openxmlformats.org/officeDocument/2006/relationships/theme" Target="../theme/theme3.xml"/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39" Type="http://schemas.openxmlformats.org/officeDocument/2006/relationships/slideLayout" Target="../slideLayouts/slideLayout187.xml"/><Relationship Id="rId109" Type="http://schemas.openxmlformats.org/officeDocument/2006/relationships/slideLayout" Target="../slideLayouts/slideLayout257.xml"/><Relationship Id="rId34" Type="http://schemas.openxmlformats.org/officeDocument/2006/relationships/slideLayout" Target="../slideLayouts/slideLayout182.xml"/><Relationship Id="rId50" Type="http://schemas.openxmlformats.org/officeDocument/2006/relationships/slideLayout" Target="../slideLayouts/slideLayout198.xml"/><Relationship Id="rId55" Type="http://schemas.openxmlformats.org/officeDocument/2006/relationships/slideLayout" Target="../slideLayouts/slideLayout203.xml"/><Relationship Id="rId76" Type="http://schemas.openxmlformats.org/officeDocument/2006/relationships/slideLayout" Target="../slideLayouts/slideLayout224.xml"/><Relationship Id="rId97" Type="http://schemas.openxmlformats.org/officeDocument/2006/relationships/slideLayout" Target="../slideLayouts/slideLayout245.xml"/><Relationship Id="rId104" Type="http://schemas.openxmlformats.org/officeDocument/2006/relationships/slideLayout" Target="../slideLayouts/slideLayout252.xml"/><Relationship Id="rId120" Type="http://schemas.openxmlformats.org/officeDocument/2006/relationships/slideLayout" Target="../slideLayouts/slideLayout268.xml"/><Relationship Id="rId125" Type="http://schemas.openxmlformats.org/officeDocument/2006/relationships/slideLayout" Target="../slideLayouts/slideLayout273.xml"/><Relationship Id="rId7" Type="http://schemas.openxmlformats.org/officeDocument/2006/relationships/slideLayout" Target="../slideLayouts/slideLayout155.xml"/><Relationship Id="rId71" Type="http://schemas.openxmlformats.org/officeDocument/2006/relationships/slideLayout" Target="../slideLayouts/slideLayout219.xml"/><Relationship Id="rId92" Type="http://schemas.openxmlformats.org/officeDocument/2006/relationships/slideLayout" Target="../slideLayouts/slideLayout240.xml"/><Relationship Id="rId2" Type="http://schemas.openxmlformats.org/officeDocument/2006/relationships/slideLayout" Target="../slideLayouts/slideLayout150.xml"/><Relationship Id="rId29" Type="http://schemas.openxmlformats.org/officeDocument/2006/relationships/slideLayout" Target="../slideLayouts/slideLayout177.xml"/><Relationship Id="rId24" Type="http://schemas.openxmlformats.org/officeDocument/2006/relationships/slideLayout" Target="../slideLayouts/slideLayout172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66" Type="http://schemas.openxmlformats.org/officeDocument/2006/relationships/slideLayout" Target="../slideLayouts/slideLayout214.xml"/><Relationship Id="rId87" Type="http://schemas.openxmlformats.org/officeDocument/2006/relationships/slideLayout" Target="../slideLayouts/slideLayout235.xml"/><Relationship Id="rId110" Type="http://schemas.openxmlformats.org/officeDocument/2006/relationships/slideLayout" Target="../slideLayouts/slideLayout258.xml"/><Relationship Id="rId115" Type="http://schemas.openxmlformats.org/officeDocument/2006/relationships/slideLayout" Target="../slideLayouts/slideLayout263.xml"/><Relationship Id="rId131" Type="http://schemas.openxmlformats.org/officeDocument/2006/relationships/slideLayout" Target="../slideLayouts/slideLayout279.xml"/><Relationship Id="rId61" Type="http://schemas.openxmlformats.org/officeDocument/2006/relationships/slideLayout" Target="../slideLayouts/slideLayout209.xml"/><Relationship Id="rId82" Type="http://schemas.openxmlformats.org/officeDocument/2006/relationships/slideLayout" Target="../slideLayouts/slideLayout230.xml"/><Relationship Id="rId19" Type="http://schemas.openxmlformats.org/officeDocument/2006/relationships/slideLayout" Target="../slideLayouts/slideLayout167.xml"/><Relationship Id="rId14" Type="http://schemas.openxmlformats.org/officeDocument/2006/relationships/slideLayout" Target="../slideLayouts/slideLayout162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56" Type="http://schemas.openxmlformats.org/officeDocument/2006/relationships/slideLayout" Target="../slideLayouts/slideLayout204.xml"/><Relationship Id="rId77" Type="http://schemas.openxmlformats.org/officeDocument/2006/relationships/slideLayout" Target="../slideLayouts/slideLayout225.xml"/><Relationship Id="rId100" Type="http://schemas.openxmlformats.org/officeDocument/2006/relationships/slideLayout" Target="../slideLayouts/slideLayout248.xml"/><Relationship Id="rId105" Type="http://schemas.openxmlformats.org/officeDocument/2006/relationships/slideLayout" Target="../slideLayouts/slideLayout253.xml"/><Relationship Id="rId126" Type="http://schemas.openxmlformats.org/officeDocument/2006/relationships/slideLayout" Target="../slideLayouts/slideLayout274.xml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72" Type="http://schemas.openxmlformats.org/officeDocument/2006/relationships/slideLayout" Target="../slideLayouts/slideLayout220.xml"/><Relationship Id="rId93" Type="http://schemas.openxmlformats.org/officeDocument/2006/relationships/slideLayout" Target="../slideLayouts/slideLayout241.xml"/><Relationship Id="rId98" Type="http://schemas.openxmlformats.org/officeDocument/2006/relationships/slideLayout" Target="../slideLayouts/slideLayout246.xml"/><Relationship Id="rId121" Type="http://schemas.openxmlformats.org/officeDocument/2006/relationships/slideLayout" Target="../slideLayouts/slideLayout269.xml"/><Relationship Id="rId3" Type="http://schemas.openxmlformats.org/officeDocument/2006/relationships/slideLayout" Target="../slideLayouts/slideLayout151.xml"/><Relationship Id="rId25" Type="http://schemas.openxmlformats.org/officeDocument/2006/relationships/slideLayout" Target="../slideLayouts/slideLayout173.xml"/><Relationship Id="rId46" Type="http://schemas.openxmlformats.org/officeDocument/2006/relationships/slideLayout" Target="../slideLayouts/slideLayout194.xml"/><Relationship Id="rId67" Type="http://schemas.openxmlformats.org/officeDocument/2006/relationships/slideLayout" Target="../slideLayouts/slideLayout215.xml"/><Relationship Id="rId116" Type="http://schemas.openxmlformats.org/officeDocument/2006/relationships/slideLayout" Target="../slideLayouts/slideLayout26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62" Type="http://schemas.openxmlformats.org/officeDocument/2006/relationships/slideLayout" Target="../slideLayouts/slideLayout210.xml"/><Relationship Id="rId83" Type="http://schemas.openxmlformats.org/officeDocument/2006/relationships/slideLayout" Target="../slideLayouts/slideLayout231.xml"/><Relationship Id="rId88" Type="http://schemas.openxmlformats.org/officeDocument/2006/relationships/slideLayout" Target="../slideLayouts/slideLayout236.xml"/><Relationship Id="rId111" Type="http://schemas.openxmlformats.org/officeDocument/2006/relationships/slideLayout" Target="../slideLayouts/slideLayout259.xml"/><Relationship Id="rId132" Type="http://schemas.openxmlformats.org/officeDocument/2006/relationships/slideLayout" Target="../slideLayouts/slideLayout280.xml"/><Relationship Id="rId15" Type="http://schemas.openxmlformats.org/officeDocument/2006/relationships/slideLayout" Target="../slideLayouts/slideLayout163.xml"/><Relationship Id="rId36" Type="http://schemas.openxmlformats.org/officeDocument/2006/relationships/slideLayout" Target="../slideLayouts/slideLayout184.xml"/><Relationship Id="rId57" Type="http://schemas.openxmlformats.org/officeDocument/2006/relationships/slideLayout" Target="../slideLayouts/slideLayout205.xml"/><Relationship Id="rId106" Type="http://schemas.openxmlformats.org/officeDocument/2006/relationships/slideLayout" Target="../slideLayouts/slideLayout254.xml"/><Relationship Id="rId127" Type="http://schemas.openxmlformats.org/officeDocument/2006/relationships/slideLayout" Target="../slideLayouts/slideLayout275.xml"/><Relationship Id="rId10" Type="http://schemas.openxmlformats.org/officeDocument/2006/relationships/slideLayout" Target="../slideLayouts/slideLayout158.xml"/><Relationship Id="rId31" Type="http://schemas.openxmlformats.org/officeDocument/2006/relationships/slideLayout" Target="../slideLayouts/slideLayout179.xml"/><Relationship Id="rId52" Type="http://schemas.openxmlformats.org/officeDocument/2006/relationships/slideLayout" Target="../slideLayouts/slideLayout200.xml"/><Relationship Id="rId73" Type="http://schemas.openxmlformats.org/officeDocument/2006/relationships/slideLayout" Target="../slideLayouts/slideLayout221.xml"/><Relationship Id="rId78" Type="http://schemas.openxmlformats.org/officeDocument/2006/relationships/slideLayout" Target="../slideLayouts/slideLayout226.xml"/><Relationship Id="rId94" Type="http://schemas.openxmlformats.org/officeDocument/2006/relationships/slideLayout" Target="../slideLayouts/slideLayout242.xml"/><Relationship Id="rId99" Type="http://schemas.openxmlformats.org/officeDocument/2006/relationships/slideLayout" Target="../slideLayouts/slideLayout247.xml"/><Relationship Id="rId101" Type="http://schemas.openxmlformats.org/officeDocument/2006/relationships/slideLayout" Target="../slideLayouts/slideLayout249.xml"/><Relationship Id="rId122" Type="http://schemas.openxmlformats.org/officeDocument/2006/relationships/slideLayout" Target="../slideLayouts/slideLayout27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26" Type="http://schemas.openxmlformats.org/officeDocument/2006/relationships/slideLayout" Target="../slideLayouts/slideLayout174.xml"/><Relationship Id="rId47" Type="http://schemas.openxmlformats.org/officeDocument/2006/relationships/slideLayout" Target="../slideLayouts/slideLayout195.xml"/><Relationship Id="rId68" Type="http://schemas.openxmlformats.org/officeDocument/2006/relationships/slideLayout" Target="../slideLayouts/slideLayout216.xml"/><Relationship Id="rId89" Type="http://schemas.openxmlformats.org/officeDocument/2006/relationships/slideLayout" Target="../slideLayouts/slideLayout237.xml"/><Relationship Id="rId112" Type="http://schemas.openxmlformats.org/officeDocument/2006/relationships/slideLayout" Target="../slideLayouts/slideLayout260.xml"/><Relationship Id="rId133" Type="http://schemas.openxmlformats.org/officeDocument/2006/relationships/slideLayout" Target="../slideLayouts/slideLayout281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95.xml"/><Relationship Id="rId18" Type="http://schemas.openxmlformats.org/officeDocument/2006/relationships/slideLayout" Target="../slideLayouts/slideLayout300.xml"/><Relationship Id="rId26" Type="http://schemas.openxmlformats.org/officeDocument/2006/relationships/slideLayout" Target="../slideLayouts/slideLayout308.xml"/><Relationship Id="rId39" Type="http://schemas.openxmlformats.org/officeDocument/2006/relationships/theme" Target="../theme/theme4.xml"/><Relationship Id="rId21" Type="http://schemas.openxmlformats.org/officeDocument/2006/relationships/slideLayout" Target="../slideLayouts/slideLayout303.xml"/><Relationship Id="rId34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5" Type="http://schemas.openxmlformats.org/officeDocument/2006/relationships/slideLayout" Target="../slideLayouts/slideLayout307.xml"/><Relationship Id="rId33" Type="http://schemas.openxmlformats.org/officeDocument/2006/relationships/slideLayout" Target="../slideLayouts/slideLayout315.xml"/><Relationship Id="rId38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284.xml"/><Relationship Id="rId16" Type="http://schemas.openxmlformats.org/officeDocument/2006/relationships/slideLayout" Target="../slideLayouts/slideLayout298.xml"/><Relationship Id="rId20" Type="http://schemas.openxmlformats.org/officeDocument/2006/relationships/slideLayout" Target="../slideLayouts/slideLayout302.xml"/><Relationship Id="rId29" Type="http://schemas.openxmlformats.org/officeDocument/2006/relationships/slideLayout" Target="../slideLayouts/slideLayout311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93.xml"/><Relationship Id="rId24" Type="http://schemas.openxmlformats.org/officeDocument/2006/relationships/slideLayout" Target="../slideLayouts/slideLayout306.xml"/><Relationship Id="rId32" Type="http://schemas.openxmlformats.org/officeDocument/2006/relationships/slideLayout" Target="../slideLayouts/slideLayout314.xml"/><Relationship Id="rId37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97.xml"/><Relationship Id="rId23" Type="http://schemas.openxmlformats.org/officeDocument/2006/relationships/slideLayout" Target="../slideLayouts/slideLayout305.xml"/><Relationship Id="rId28" Type="http://schemas.openxmlformats.org/officeDocument/2006/relationships/slideLayout" Target="../slideLayouts/slideLayout310.xml"/><Relationship Id="rId36" Type="http://schemas.openxmlformats.org/officeDocument/2006/relationships/slideLayout" Target="../slideLayouts/slideLayout318.xml"/><Relationship Id="rId10" Type="http://schemas.openxmlformats.org/officeDocument/2006/relationships/slideLayout" Target="../slideLayouts/slideLayout292.xml"/><Relationship Id="rId19" Type="http://schemas.openxmlformats.org/officeDocument/2006/relationships/slideLayout" Target="../slideLayouts/slideLayout301.xml"/><Relationship Id="rId31" Type="http://schemas.openxmlformats.org/officeDocument/2006/relationships/slideLayout" Target="../slideLayouts/slideLayout313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6.xml"/><Relationship Id="rId22" Type="http://schemas.openxmlformats.org/officeDocument/2006/relationships/slideLayout" Target="../slideLayouts/slideLayout304.xml"/><Relationship Id="rId27" Type="http://schemas.openxmlformats.org/officeDocument/2006/relationships/slideLayout" Target="../slideLayouts/slideLayout309.xml"/><Relationship Id="rId30" Type="http://schemas.openxmlformats.org/officeDocument/2006/relationships/slideLayout" Target="../slideLayouts/slideLayout312.xml"/><Relationship Id="rId35" Type="http://schemas.openxmlformats.org/officeDocument/2006/relationships/slideLayout" Target="../slideLayouts/slideLayout317.xml"/><Relationship Id="rId8" Type="http://schemas.openxmlformats.org/officeDocument/2006/relationships/slideLayout" Target="../slideLayouts/slideLayout290.xml"/><Relationship Id="rId3" Type="http://schemas.openxmlformats.org/officeDocument/2006/relationships/slideLayout" Target="../slideLayouts/slideLayout2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  <a:defRPr sz="1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body" idx="1"/>
          </p:nvPr>
        </p:nvSpPr>
        <p:spPr>
          <a:xfrm>
            <a:off x="771524" y="1171575"/>
            <a:ext cx="76011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63" name="Google Shape;63;p16"/>
          <p:cNvCxnSpPr/>
          <p:nvPr/>
        </p:nvCxnSpPr>
        <p:spPr>
          <a:xfrm>
            <a:off x="781760" y="17060"/>
            <a:ext cx="1174200" cy="0"/>
          </a:xfrm>
          <a:prstGeom prst="straightConnector1">
            <a:avLst/>
          </a:prstGeom>
          <a:noFill/>
          <a:ln w="508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" name="Google Shape;64;p16"/>
          <p:cNvSpPr/>
          <p:nvPr/>
        </p:nvSpPr>
        <p:spPr>
          <a:xfrm>
            <a:off x="597425" y="-263525"/>
            <a:ext cx="1543200" cy="169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381000" dir="5400000" algn="t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19" r:id="rId58"/>
    <p:sldLayoutId id="2147483720" r:id="rId59"/>
    <p:sldLayoutId id="2147483721" r:id="rId60"/>
    <p:sldLayoutId id="2147483722" r:id="rId61"/>
    <p:sldLayoutId id="2147483723" r:id="rId62"/>
    <p:sldLayoutId id="2147483724" r:id="rId63"/>
    <p:sldLayoutId id="2147483725" r:id="rId64"/>
    <p:sldLayoutId id="2147483726" r:id="rId65"/>
    <p:sldLayoutId id="2147483727" r:id="rId66"/>
    <p:sldLayoutId id="2147483728" r:id="rId67"/>
    <p:sldLayoutId id="2147483729" r:id="rId68"/>
    <p:sldLayoutId id="2147483730" r:id="rId69"/>
    <p:sldLayoutId id="2147483731" r:id="rId70"/>
    <p:sldLayoutId id="2147483732" r:id="rId71"/>
    <p:sldLayoutId id="2147483733" r:id="rId72"/>
    <p:sldLayoutId id="2147483734" r:id="rId73"/>
    <p:sldLayoutId id="2147483735" r:id="rId74"/>
    <p:sldLayoutId id="2147483736" r:id="rId75"/>
    <p:sldLayoutId id="2147483737" r:id="rId76"/>
    <p:sldLayoutId id="2147483738" r:id="rId77"/>
    <p:sldLayoutId id="2147483739" r:id="rId78"/>
    <p:sldLayoutId id="2147483740" r:id="rId79"/>
    <p:sldLayoutId id="2147483741" r:id="rId80"/>
    <p:sldLayoutId id="2147483742" r:id="rId81"/>
    <p:sldLayoutId id="2147483743" r:id="rId82"/>
    <p:sldLayoutId id="2147483744" r:id="rId83"/>
    <p:sldLayoutId id="2147483745" r:id="rId84"/>
    <p:sldLayoutId id="2147483746" r:id="rId85"/>
    <p:sldLayoutId id="2147483747" r:id="rId86"/>
    <p:sldLayoutId id="2147483748" r:id="rId87"/>
    <p:sldLayoutId id="2147483749" r:id="rId88"/>
    <p:sldLayoutId id="2147483750" r:id="rId89"/>
    <p:sldLayoutId id="2147483751" r:id="rId90"/>
    <p:sldLayoutId id="2147483752" r:id="rId91"/>
    <p:sldLayoutId id="2147483753" r:id="rId92"/>
    <p:sldLayoutId id="2147483754" r:id="rId93"/>
    <p:sldLayoutId id="2147483755" r:id="rId94"/>
    <p:sldLayoutId id="2147483756" r:id="rId95"/>
    <p:sldLayoutId id="2147483757" r:id="rId96"/>
    <p:sldLayoutId id="2147483758" r:id="rId97"/>
    <p:sldLayoutId id="2147483759" r:id="rId98"/>
    <p:sldLayoutId id="2147483760" r:id="rId99"/>
    <p:sldLayoutId id="2147483761" r:id="rId100"/>
    <p:sldLayoutId id="2147483762" r:id="rId101"/>
    <p:sldLayoutId id="2147483763" r:id="rId102"/>
    <p:sldLayoutId id="2147483764" r:id="rId103"/>
    <p:sldLayoutId id="2147483765" r:id="rId104"/>
    <p:sldLayoutId id="2147483766" r:id="rId105"/>
    <p:sldLayoutId id="2147483767" r:id="rId106"/>
    <p:sldLayoutId id="2147483768" r:id="rId107"/>
    <p:sldLayoutId id="2147483769" r:id="rId108"/>
    <p:sldLayoutId id="2147483770" r:id="rId109"/>
    <p:sldLayoutId id="2147483771" r:id="rId110"/>
    <p:sldLayoutId id="2147483772" r:id="rId111"/>
    <p:sldLayoutId id="2147483773" r:id="rId112"/>
    <p:sldLayoutId id="2147483774" r:id="rId113"/>
    <p:sldLayoutId id="2147483775" r:id="rId114"/>
    <p:sldLayoutId id="2147483776" r:id="rId115"/>
    <p:sldLayoutId id="2147483777" r:id="rId116"/>
    <p:sldLayoutId id="2147483778" r:id="rId117"/>
    <p:sldLayoutId id="2147483779" r:id="rId118"/>
    <p:sldLayoutId id="2147483780" r:id="rId119"/>
    <p:sldLayoutId id="2147483781" r:id="rId120"/>
    <p:sldLayoutId id="2147483782" r:id="rId121"/>
    <p:sldLayoutId id="2147483783" r:id="rId122"/>
    <p:sldLayoutId id="2147483784" r:id="rId123"/>
    <p:sldLayoutId id="2147483785" r:id="rId124"/>
    <p:sldLayoutId id="2147483786" r:id="rId125"/>
    <p:sldLayoutId id="2147483787" r:id="rId126"/>
    <p:sldLayoutId id="2147483788" r:id="rId127"/>
    <p:sldLayoutId id="2147483789" r:id="rId128"/>
    <p:sldLayoutId id="2147483790" r:id="rId129"/>
    <p:sldLayoutId id="2147483791" r:id="rId130"/>
    <p:sldLayoutId id="2147483792" r:id="rId131"/>
    <p:sldLayoutId id="2147483793" r:id="rId132"/>
    <p:sldLayoutId id="2147483794" r:id="rId133"/>
    <p:sldLayoutId id="2147483795" r:id="rId134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">
          <p15:clr>
            <a:srgbClr val="F26B43"/>
          </p15:clr>
        </p15:guide>
        <p15:guide id="2" pos="486">
          <p15:clr>
            <a:srgbClr val="F26B43"/>
          </p15:clr>
        </p15:guide>
        <p15:guide id="3" pos="5274">
          <p15:clr>
            <a:srgbClr val="F26B43"/>
          </p15:clr>
        </p15:guide>
        <p15:guide id="4" orient="horz" pos="2970">
          <p15:clr>
            <a:srgbClr val="F26B43"/>
          </p15:clr>
        </p15:guide>
        <p15:guide id="5" orient="horz" pos="73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p15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  <a:defRPr sz="1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805" name="Google Shape;805;p151"/>
          <p:cNvSpPr txBox="1">
            <a:spLocks noGrp="1"/>
          </p:cNvSpPr>
          <p:nvPr>
            <p:ph type="body" idx="1"/>
          </p:nvPr>
        </p:nvSpPr>
        <p:spPr>
          <a:xfrm>
            <a:off x="771524" y="1171575"/>
            <a:ext cx="76011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806" name="Google Shape;806;p151"/>
          <p:cNvCxnSpPr/>
          <p:nvPr/>
        </p:nvCxnSpPr>
        <p:spPr>
          <a:xfrm>
            <a:off x="781760" y="17060"/>
            <a:ext cx="1174200" cy="0"/>
          </a:xfrm>
          <a:prstGeom prst="straightConnector1">
            <a:avLst/>
          </a:prstGeom>
          <a:noFill/>
          <a:ln w="508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07" name="Google Shape;807;p151"/>
          <p:cNvSpPr/>
          <p:nvPr/>
        </p:nvSpPr>
        <p:spPr>
          <a:xfrm>
            <a:off x="597425" y="-263525"/>
            <a:ext cx="1543200" cy="169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381000" dir="5400000" algn="t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809" r:id="rId14"/>
    <p:sldLayoutId id="2147483810" r:id="rId15"/>
    <p:sldLayoutId id="2147483811" r:id="rId16"/>
    <p:sldLayoutId id="2147483812" r:id="rId17"/>
    <p:sldLayoutId id="2147483813" r:id="rId18"/>
    <p:sldLayoutId id="2147483814" r:id="rId19"/>
    <p:sldLayoutId id="2147483815" r:id="rId20"/>
    <p:sldLayoutId id="2147483816" r:id="rId21"/>
    <p:sldLayoutId id="2147483817" r:id="rId22"/>
    <p:sldLayoutId id="2147483818" r:id="rId23"/>
    <p:sldLayoutId id="2147483819" r:id="rId24"/>
    <p:sldLayoutId id="2147483820" r:id="rId25"/>
    <p:sldLayoutId id="2147483821" r:id="rId26"/>
    <p:sldLayoutId id="2147483822" r:id="rId27"/>
    <p:sldLayoutId id="2147483823" r:id="rId28"/>
    <p:sldLayoutId id="2147483824" r:id="rId29"/>
    <p:sldLayoutId id="2147483825" r:id="rId30"/>
    <p:sldLayoutId id="2147483826" r:id="rId31"/>
    <p:sldLayoutId id="2147483827" r:id="rId32"/>
    <p:sldLayoutId id="2147483828" r:id="rId33"/>
    <p:sldLayoutId id="2147483829" r:id="rId34"/>
    <p:sldLayoutId id="2147483830" r:id="rId35"/>
    <p:sldLayoutId id="2147483831" r:id="rId36"/>
    <p:sldLayoutId id="2147483832" r:id="rId37"/>
    <p:sldLayoutId id="2147483833" r:id="rId38"/>
    <p:sldLayoutId id="2147483834" r:id="rId39"/>
    <p:sldLayoutId id="2147483835" r:id="rId40"/>
    <p:sldLayoutId id="2147483836" r:id="rId41"/>
    <p:sldLayoutId id="2147483837" r:id="rId42"/>
    <p:sldLayoutId id="2147483838" r:id="rId43"/>
    <p:sldLayoutId id="2147483839" r:id="rId44"/>
    <p:sldLayoutId id="2147483840" r:id="rId45"/>
    <p:sldLayoutId id="2147483841" r:id="rId46"/>
    <p:sldLayoutId id="2147483842" r:id="rId47"/>
    <p:sldLayoutId id="2147483843" r:id="rId48"/>
    <p:sldLayoutId id="2147483844" r:id="rId49"/>
    <p:sldLayoutId id="2147483845" r:id="rId50"/>
    <p:sldLayoutId id="2147483846" r:id="rId51"/>
    <p:sldLayoutId id="2147483847" r:id="rId52"/>
    <p:sldLayoutId id="2147483848" r:id="rId53"/>
    <p:sldLayoutId id="2147483849" r:id="rId54"/>
    <p:sldLayoutId id="2147483850" r:id="rId55"/>
    <p:sldLayoutId id="2147483851" r:id="rId56"/>
    <p:sldLayoutId id="2147483852" r:id="rId57"/>
    <p:sldLayoutId id="2147483853" r:id="rId58"/>
    <p:sldLayoutId id="2147483854" r:id="rId59"/>
    <p:sldLayoutId id="2147483855" r:id="rId60"/>
    <p:sldLayoutId id="2147483856" r:id="rId61"/>
    <p:sldLayoutId id="2147483857" r:id="rId62"/>
    <p:sldLayoutId id="2147483858" r:id="rId63"/>
    <p:sldLayoutId id="2147483859" r:id="rId64"/>
    <p:sldLayoutId id="2147483860" r:id="rId65"/>
    <p:sldLayoutId id="2147483861" r:id="rId66"/>
    <p:sldLayoutId id="2147483862" r:id="rId67"/>
    <p:sldLayoutId id="2147483863" r:id="rId68"/>
    <p:sldLayoutId id="2147483864" r:id="rId69"/>
    <p:sldLayoutId id="2147483865" r:id="rId70"/>
    <p:sldLayoutId id="2147483866" r:id="rId71"/>
    <p:sldLayoutId id="2147483867" r:id="rId72"/>
    <p:sldLayoutId id="2147483868" r:id="rId73"/>
    <p:sldLayoutId id="2147483869" r:id="rId74"/>
    <p:sldLayoutId id="2147483870" r:id="rId75"/>
    <p:sldLayoutId id="2147483871" r:id="rId76"/>
    <p:sldLayoutId id="2147483872" r:id="rId77"/>
    <p:sldLayoutId id="2147483873" r:id="rId78"/>
    <p:sldLayoutId id="2147483874" r:id="rId79"/>
    <p:sldLayoutId id="2147483875" r:id="rId80"/>
    <p:sldLayoutId id="2147483876" r:id="rId81"/>
    <p:sldLayoutId id="2147483877" r:id="rId82"/>
    <p:sldLayoutId id="2147483878" r:id="rId83"/>
    <p:sldLayoutId id="2147483879" r:id="rId84"/>
    <p:sldLayoutId id="2147483880" r:id="rId85"/>
    <p:sldLayoutId id="2147483881" r:id="rId86"/>
    <p:sldLayoutId id="2147483882" r:id="rId87"/>
    <p:sldLayoutId id="2147483883" r:id="rId88"/>
    <p:sldLayoutId id="2147483884" r:id="rId89"/>
    <p:sldLayoutId id="2147483885" r:id="rId90"/>
    <p:sldLayoutId id="2147483886" r:id="rId91"/>
    <p:sldLayoutId id="2147483887" r:id="rId92"/>
    <p:sldLayoutId id="2147483888" r:id="rId93"/>
    <p:sldLayoutId id="2147483889" r:id="rId94"/>
    <p:sldLayoutId id="2147483890" r:id="rId95"/>
    <p:sldLayoutId id="2147483891" r:id="rId96"/>
    <p:sldLayoutId id="2147483892" r:id="rId97"/>
    <p:sldLayoutId id="2147483893" r:id="rId98"/>
    <p:sldLayoutId id="2147483894" r:id="rId99"/>
    <p:sldLayoutId id="2147483895" r:id="rId100"/>
    <p:sldLayoutId id="2147483896" r:id="rId101"/>
    <p:sldLayoutId id="2147483897" r:id="rId102"/>
    <p:sldLayoutId id="2147483898" r:id="rId103"/>
    <p:sldLayoutId id="2147483899" r:id="rId104"/>
    <p:sldLayoutId id="2147483900" r:id="rId105"/>
    <p:sldLayoutId id="2147483901" r:id="rId106"/>
    <p:sldLayoutId id="2147483902" r:id="rId107"/>
    <p:sldLayoutId id="2147483903" r:id="rId108"/>
    <p:sldLayoutId id="2147483904" r:id="rId109"/>
    <p:sldLayoutId id="2147483905" r:id="rId110"/>
    <p:sldLayoutId id="2147483906" r:id="rId111"/>
    <p:sldLayoutId id="2147483907" r:id="rId112"/>
    <p:sldLayoutId id="2147483908" r:id="rId113"/>
    <p:sldLayoutId id="2147483909" r:id="rId114"/>
    <p:sldLayoutId id="2147483910" r:id="rId115"/>
    <p:sldLayoutId id="2147483911" r:id="rId116"/>
    <p:sldLayoutId id="2147483912" r:id="rId117"/>
    <p:sldLayoutId id="2147483913" r:id="rId118"/>
    <p:sldLayoutId id="2147483914" r:id="rId119"/>
    <p:sldLayoutId id="2147483915" r:id="rId120"/>
    <p:sldLayoutId id="2147483916" r:id="rId121"/>
    <p:sldLayoutId id="2147483917" r:id="rId122"/>
    <p:sldLayoutId id="2147483918" r:id="rId123"/>
    <p:sldLayoutId id="2147483919" r:id="rId124"/>
    <p:sldLayoutId id="2147483920" r:id="rId125"/>
    <p:sldLayoutId id="2147483921" r:id="rId126"/>
    <p:sldLayoutId id="2147483922" r:id="rId127"/>
    <p:sldLayoutId id="2147483923" r:id="rId128"/>
    <p:sldLayoutId id="2147483924" r:id="rId129"/>
    <p:sldLayoutId id="2147483925" r:id="rId130"/>
    <p:sldLayoutId id="2147483926" r:id="rId131"/>
    <p:sldLayoutId id="2147483927" r:id="rId132"/>
    <p:sldLayoutId id="2147483928" r:id="rId133"/>
    <p:sldLayoutId id="2147483929" r:id="rId13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">
          <p15:clr>
            <a:srgbClr val="F26B43"/>
          </p15:clr>
        </p15:guide>
        <p15:guide id="2" pos="486">
          <p15:clr>
            <a:srgbClr val="F26B43"/>
          </p15:clr>
        </p15:guide>
        <p15:guide id="3" pos="5274">
          <p15:clr>
            <a:srgbClr val="F26B43"/>
          </p15:clr>
        </p15:guide>
        <p15:guide id="4" orient="horz" pos="2970">
          <p15:clr>
            <a:srgbClr val="F26B43"/>
          </p15:clr>
        </p15:guide>
        <p15:guide id="5" orient="horz" pos="738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7" name="Google Shape;1547;p286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  <a:defRPr sz="15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548" name="Google Shape;1548;p286"/>
          <p:cNvSpPr txBox="1">
            <a:spLocks noGrp="1"/>
          </p:cNvSpPr>
          <p:nvPr>
            <p:ph type="body" idx="1"/>
          </p:nvPr>
        </p:nvSpPr>
        <p:spPr>
          <a:xfrm>
            <a:off x="771524" y="1171575"/>
            <a:ext cx="7601100" cy="35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  <p:cxnSp>
        <p:nvCxnSpPr>
          <p:cNvPr id="1549" name="Google Shape;1549;p286"/>
          <p:cNvCxnSpPr/>
          <p:nvPr/>
        </p:nvCxnSpPr>
        <p:spPr>
          <a:xfrm>
            <a:off x="3984810" y="17060"/>
            <a:ext cx="1174200" cy="0"/>
          </a:xfrm>
          <a:prstGeom prst="straightConnector1">
            <a:avLst/>
          </a:prstGeom>
          <a:noFill/>
          <a:ln w="50800" cap="rnd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50" name="Google Shape;1550;p286"/>
          <p:cNvSpPr/>
          <p:nvPr/>
        </p:nvSpPr>
        <p:spPr>
          <a:xfrm>
            <a:off x="3800475" y="-263525"/>
            <a:ext cx="1543200" cy="1692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0" dist="381000" dir="5400000" algn="t" rotWithShape="0">
              <a:schemeClr val="accent1">
                <a:alpha val="20000"/>
              </a:scheme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  <p:sldLayoutId id="2147483960" r:id="rId31"/>
    <p:sldLayoutId id="2147483961" r:id="rId32"/>
    <p:sldLayoutId id="2147483962" r:id="rId33"/>
    <p:sldLayoutId id="2147483963" r:id="rId34"/>
    <p:sldLayoutId id="2147483964" r:id="rId35"/>
    <p:sldLayoutId id="2147483965" r:id="rId36"/>
    <p:sldLayoutId id="2147483966" r:id="rId37"/>
    <p:sldLayoutId id="2147483967" r:id="rId3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52">
          <p15:clr>
            <a:srgbClr val="F26B43"/>
          </p15:clr>
        </p15:guide>
        <p15:guide id="2" pos="486">
          <p15:clr>
            <a:srgbClr val="F26B43"/>
          </p15:clr>
        </p15:guide>
        <p15:guide id="3" pos="5274">
          <p15:clr>
            <a:srgbClr val="F26B43"/>
          </p15:clr>
        </p15:guide>
        <p15:guide id="4" orient="horz" pos="2970">
          <p15:clr>
            <a:srgbClr val="F26B43"/>
          </p15:clr>
        </p15:guide>
        <p15:guide id="5" orient="horz" pos="73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1.xml"/><Relationship Id="rId5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17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1.xml"/><Relationship Id="rId5" Type="http://schemas.openxmlformats.org/officeDocument/2006/relationships/image" Target="../media/image17.png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87.xml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8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1.xml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0.xml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hyperlink" Target="https://knowledge.dataiku.com/latest/courses/statistics/correlation-matrix/correlation-concepts-summary.html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1.xml"/><Relationship Id="rId6" Type="http://schemas.openxmlformats.org/officeDocument/2006/relationships/image" Target="../media/image1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2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7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25"/>
          <p:cNvSpPr txBox="1">
            <a:spLocks noGrp="1"/>
          </p:cNvSpPr>
          <p:nvPr>
            <p:ph type="title"/>
          </p:nvPr>
        </p:nvSpPr>
        <p:spPr>
          <a:xfrm>
            <a:off x="771525" y="1851419"/>
            <a:ext cx="7601100" cy="13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</a:pPr>
            <a:r>
              <a:rPr lang="de"/>
              <a:t>Discovering regulatory switches in gene co-expression networks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Inter"/>
              <a:buNone/>
            </a:pPr>
            <a:endParaRPr sz="1400">
              <a:solidFill>
                <a:srgbClr val="CCCCCC"/>
              </a:solidFill>
            </a:endParaRPr>
          </a:p>
        </p:txBody>
      </p:sp>
      <p:pic>
        <p:nvPicPr>
          <p:cNvPr id="1715" name="Google Shape;1715;p325"/>
          <p:cNvPicPr preferRelativeResize="0"/>
          <p:nvPr/>
        </p:nvPicPr>
        <p:blipFill rotWithShape="1">
          <a:blip r:embed="rId3">
            <a:alphaModFix/>
          </a:blip>
          <a:srcRect l="15517" t="15904" r="12971" b="22187"/>
          <a:stretch/>
        </p:blipFill>
        <p:spPr>
          <a:xfrm>
            <a:off x="3791687" y="495700"/>
            <a:ext cx="780325" cy="62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6" name="Google Shape;1716;p3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8" y="417664"/>
            <a:ext cx="780325" cy="780346"/>
          </a:xfrm>
          <a:prstGeom prst="rect">
            <a:avLst/>
          </a:prstGeom>
          <a:noFill/>
          <a:ln>
            <a:noFill/>
          </a:ln>
        </p:spPr>
      </p:pic>
      <p:sp>
        <p:nvSpPr>
          <p:cNvPr id="1717" name="Google Shape;1717;p325"/>
          <p:cNvSpPr txBox="1"/>
          <p:nvPr/>
        </p:nvSpPr>
        <p:spPr>
          <a:xfrm>
            <a:off x="1667625" y="2633800"/>
            <a:ext cx="580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b="1">
                <a:solidFill>
                  <a:srgbClr val="666666"/>
                </a:solidFill>
                <a:latin typeface="Inter"/>
                <a:ea typeface="Inter"/>
                <a:cs typeface="Inter"/>
                <a:sym typeface="Inter"/>
              </a:rPr>
              <a:t>Luca Farinola, Ramón Reszat, Patrick Mertens, Alaric de Biolley</a:t>
            </a:r>
            <a:endParaRPr b="1">
              <a:solidFill>
                <a:srgbClr val="666666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2" name="Google Shape;1832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9475" y="1614955"/>
            <a:ext cx="1766750" cy="1963045"/>
          </a:xfrm>
          <a:prstGeom prst="rect">
            <a:avLst/>
          </a:prstGeom>
          <a:noFill/>
          <a:ln>
            <a:noFill/>
          </a:ln>
        </p:spPr>
      </p:pic>
      <p:sp>
        <p:nvSpPr>
          <p:cNvPr id="1833" name="Google Shape;1833;p334"/>
          <p:cNvSpPr txBox="1">
            <a:spLocks noGrp="1"/>
          </p:cNvSpPr>
          <p:nvPr>
            <p:ph type="title"/>
          </p:nvPr>
        </p:nvSpPr>
        <p:spPr>
          <a:xfrm>
            <a:off x="194794" y="436588"/>
            <a:ext cx="5700900" cy="57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</a:pPr>
            <a:r>
              <a:rPr lang="de" sz="2300"/>
              <a:t>What are switch genes?</a:t>
            </a:r>
            <a:endParaRPr sz="2300"/>
          </a:p>
        </p:txBody>
      </p:sp>
      <p:sp>
        <p:nvSpPr>
          <p:cNvPr id="1834" name="Google Shape;1834;p334"/>
          <p:cNvSpPr/>
          <p:nvPr/>
        </p:nvSpPr>
        <p:spPr>
          <a:xfrm>
            <a:off x="776275" y="1287100"/>
            <a:ext cx="6502800" cy="7767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35" name="Google Shape;1835;p334"/>
          <p:cNvSpPr/>
          <p:nvPr/>
        </p:nvSpPr>
        <p:spPr>
          <a:xfrm>
            <a:off x="796675" y="3344800"/>
            <a:ext cx="6502800" cy="7767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36" name="Google Shape;1836;p334"/>
          <p:cNvSpPr/>
          <p:nvPr/>
        </p:nvSpPr>
        <p:spPr>
          <a:xfrm rot="-5400000">
            <a:off x="462868" y="1694440"/>
            <a:ext cx="473700" cy="473700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rnd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37" name="Google Shape;1837;p334"/>
          <p:cNvCxnSpPr>
            <a:stCxn id="1836" idx="0"/>
          </p:cNvCxnSpPr>
          <p:nvPr/>
        </p:nvCxnSpPr>
        <p:spPr>
          <a:xfrm>
            <a:off x="462868" y="1931290"/>
            <a:ext cx="19800" cy="748200"/>
          </a:xfrm>
          <a:prstGeom prst="straightConnector1">
            <a:avLst/>
          </a:prstGeom>
          <a:noFill/>
          <a:ln w="50800" cap="rnd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38" name="Google Shape;1838;p334"/>
          <p:cNvSpPr/>
          <p:nvPr/>
        </p:nvSpPr>
        <p:spPr>
          <a:xfrm rot="-5400000">
            <a:off x="462868" y="2648638"/>
            <a:ext cx="473700" cy="473700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rnd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39" name="Google Shape;1839;p334"/>
          <p:cNvSpPr/>
          <p:nvPr/>
        </p:nvSpPr>
        <p:spPr>
          <a:xfrm rot="-5400000" flipH="1">
            <a:off x="462868" y="3400059"/>
            <a:ext cx="473700" cy="473700"/>
          </a:xfrm>
          <a:prstGeom prst="arc">
            <a:avLst>
              <a:gd name="adj1" fmla="val 16200000"/>
              <a:gd name="adj2" fmla="val 0"/>
            </a:avLst>
          </a:prstGeom>
          <a:noFill/>
          <a:ln w="50800" cap="rnd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840" name="Google Shape;1840;p334"/>
          <p:cNvCxnSpPr>
            <a:stCxn id="1838" idx="0"/>
            <a:endCxn id="1839" idx="0"/>
          </p:cNvCxnSpPr>
          <p:nvPr/>
        </p:nvCxnSpPr>
        <p:spPr>
          <a:xfrm>
            <a:off x="462868" y="2885488"/>
            <a:ext cx="0" cy="751500"/>
          </a:xfrm>
          <a:prstGeom prst="straightConnector1">
            <a:avLst/>
          </a:prstGeom>
          <a:noFill/>
          <a:ln w="50800" cap="rnd" cmpd="sng">
            <a:solidFill>
              <a:schemeClr val="l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41" name="Google Shape;1841;p334"/>
          <p:cNvSpPr txBox="1"/>
          <p:nvPr/>
        </p:nvSpPr>
        <p:spPr>
          <a:xfrm>
            <a:off x="878800" y="1475350"/>
            <a:ext cx="304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Inter"/>
                <a:ea typeface="Inter"/>
                <a:cs typeface="Inter"/>
                <a:sym typeface="Inter"/>
              </a:rPr>
              <a:t>High participation coefficient P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2" name="Google Shape;1842;p334"/>
          <p:cNvSpPr/>
          <p:nvPr/>
        </p:nvSpPr>
        <p:spPr>
          <a:xfrm>
            <a:off x="781325" y="2315950"/>
            <a:ext cx="6502800" cy="7767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43" name="Google Shape;1843;p334"/>
          <p:cNvSpPr txBox="1"/>
          <p:nvPr/>
        </p:nvSpPr>
        <p:spPr>
          <a:xfrm>
            <a:off x="936575" y="2504200"/>
            <a:ext cx="48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Inter"/>
                <a:ea typeface="Inter"/>
                <a:cs typeface="Inter"/>
                <a:sym typeface="Inter"/>
              </a:rPr>
              <a:t>Low within-module degree z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4" name="Google Shape;1844;p334"/>
          <p:cNvSpPr txBox="1"/>
          <p:nvPr/>
        </p:nvSpPr>
        <p:spPr>
          <a:xfrm>
            <a:off x="996575" y="3533050"/>
            <a:ext cx="482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Inter"/>
                <a:ea typeface="Inter"/>
                <a:cs typeface="Inter"/>
                <a:sym typeface="Inter"/>
              </a:rPr>
              <a:t>Negative average correlation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5" name="Google Shape;1845;p334"/>
          <p:cNvSpPr/>
          <p:nvPr/>
        </p:nvSpPr>
        <p:spPr>
          <a:xfrm>
            <a:off x="3921700" y="1567438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6" name="Google Shape;1846;p334"/>
          <p:cNvSpPr/>
          <p:nvPr/>
        </p:nvSpPr>
        <p:spPr>
          <a:xfrm>
            <a:off x="3921700" y="2596288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7" name="Google Shape;1847;p334"/>
          <p:cNvSpPr/>
          <p:nvPr/>
        </p:nvSpPr>
        <p:spPr>
          <a:xfrm>
            <a:off x="3921700" y="3636988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8" name="Google Shape;1848;p334"/>
          <p:cNvSpPr txBox="1"/>
          <p:nvPr/>
        </p:nvSpPr>
        <p:spPr>
          <a:xfrm>
            <a:off x="4311875" y="1382950"/>
            <a:ext cx="2916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Inter"/>
                <a:ea typeface="Inter"/>
                <a:cs typeface="Inter"/>
                <a:sym typeface="Inter"/>
              </a:rPr>
              <a:t>Switch genes </a:t>
            </a:r>
            <a:r>
              <a:rPr lang="de" sz="1300" b="1">
                <a:solidFill>
                  <a:srgbClr val="222222"/>
                </a:solidFill>
                <a:latin typeface="Inter"/>
                <a:ea typeface="Inter"/>
                <a:cs typeface="Inter"/>
                <a:sym typeface="Inter"/>
              </a:rPr>
              <a:t>highly interact</a:t>
            </a:r>
            <a:r>
              <a:rPr lang="de" sz="1300">
                <a:latin typeface="Inter"/>
                <a:ea typeface="Inter"/>
                <a:cs typeface="Inter"/>
                <a:sym typeface="Inter"/>
              </a:rPr>
              <a:t> with genes </a:t>
            </a:r>
            <a:r>
              <a:rPr lang="de" sz="1300" b="1">
                <a:latin typeface="Inter"/>
                <a:ea typeface="Inter"/>
                <a:cs typeface="Inter"/>
                <a:sym typeface="Inter"/>
              </a:rPr>
              <a:t>outside </a:t>
            </a:r>
            <a:r>
              <a:rPr lang="de" sz="1300">
                <a:latin typeface="Inter"/>
                <a:ea typeface="Inter"/>
                <a:cs typeface="Inter"/>
                <a:sym typeface="Inter"/>
              </a:rPr>
              <a:t>of their own cluster  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49" name="Google Shape;1849;p334"/>
          <p:cNvSpPr txBox="1"/>
          <p:nvPr/>
        </p:nvSpPr>
        <p:spPr>
          <a:xfrm>
            <a:off x="4374625" y="2411800"/>
            <a:ext cx="2853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Inter"/>
                <a:ea typeface="Inter"/>
                <a:cs typeface="Inter"/>
                <a:sym typeface="Inter"/>
              </a:rPr>
              <a:t>Switch genes </a:t>
            </a:r>
            <a:r>
              <a:rPr lang="de" sz="1300" b="1">
                <a:latin typeface="Inter"/>
                <a:ea typeface="Inter"/>
                <a:cs typeface="Inter"/>
                <a:sym typeface="Inter"/>
              </a:rPr>
              <a:t>poorly interact</a:t>
            </a:r>
            <a:r>
              <a:rPr lang="de" sz="1300">
                <a:latin typeface="Inter"/>
                <a:ea typeface="Inter"/>
                <a:cs typeface="Inter"/>
                <a:sym typeface="Inter"/>
              </a:rPr>
              <a:t> with genes </a:t>
            </a:r>
            <a:r>
              <a:rPr lang="de" sz="1300" b="1">
                <a:latin typeface="Inter"/>
                <a:ea typeface="Inter"/>
                <a:cs typeface="Inter"/>
                <a:sym typeface="Inter"/>
              </a:rPr>
              <a:t>inside</a:t>
            </a:r>
            <a:r>
              <a:rPr lang="de" sz="1300">
                <a:latin typeface="Inter"/>
                <a:ea typeface="Inter"/>
                <a:cs typeface="Inter"/>
                <a:sym typeface="Inter"/>
              </a:rPr>
              <a:t> their own cluster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50" name="Google Shape;1850;p334"/>
          <p:cNvSpPr txBox="1"/>
          <p:nvPr/>
        </p:nvSpPr>
        <p:spPr>
          <a:xfrm>
            <a:off x="4374625" y="3440650"/>
            <a:ext cx="2853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>
                <a:latin typeface="Inter"/>
                <a:ea typeface="Inter"/>
                <a:cs typeface="Inter"/>
                <a:sym typeface="Inter"/>
              </a:rPr>
              <a:t>Switch genes are </a:t>
            </a:r>
            <a:r>
              <a:rPr lang="de" sz="1300" b="1">
                <a:latin typeface="Inter"/>
                <a:ea typeface="Inter"/>
                <a:cs typeface="Inter"/>
                <a:sym typeface="Inter"/>
              </a:rPr>
              <a:t>anti-correlated</a:t>
            </a:r>
            <a:r>
              <a:rPr lang="de" sz="1300">
                <a:latin typeface="Inter"/>
                <a:ea typeface="Inter"/>
                <a:cs typeface="Inter"/>
                <a:sym typeface="Inter"/>
              </a:rPr>
              <a:t> with their partners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2D96648-8FAF-2C69-C1AE-781973930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6579A0-C4AA-8A3D-1191-310376DFBE11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1" name="Google Shape;1861;p335"/>
          <p:cNvPicPr preferRelativeResize="0"/>
          <p:nvPr/>
        </p:nvPicPr>
        <p:blipFill rotWithShape="1">
          <a:blip r:embed="rId3">
            <a:alphaModFix/>
          </a:blip>
          <a:srcRect l="63988"/>
          <a:stretch/>
        </p:blipFill>
        <p:spPr>
          <a:xfrm>
            <a:off x="415718" y="2260954"/>
            <a:ext cx="1925495" cy="2007870"/>
          </a:xfrm>
          <a:prstGeom prst="rect">
            <a:avLst/>
          </a:prstGeom>
          <a:noFill/>
          <a:ln>
            <a:noFill/>
          </a:ln>
        </p:spPr>
      </p:pic>
      <p:sp>
        <p:nvSpPr>
          <p:cNvPr id="1855" name="Google Shape;1855;p335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46377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Amaral Guimerà Cartography</a:t>
            </a:r>
            <a:endParaRPr sz="2300"/>
          </a:p>
        </p:txBody>
      </p:sp>
      <p:sp>
        <p:nvSpPr>
          <p:cNvPr id="1857" name="Google Shape;1857;p335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59" name="Google Shape;1859;p3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3325" y="1067175"/>
            <a:ext cx="5901514" cy="369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0" name="Google Shape;1860;p335"/>
          <p:cNvPicPr preferRelativeResize="0"/>
          <p:nvPr/>
        </p:nvPicPr>
        <p:blipFill rotWithShape="1">
          <a:blip r:embed="rId3">
            <a:alphaModFix/>
          </a:blip>
          <a:srcRect r="47668"/>
          <a:stretch/>
        </p:blipFill>
        <p:spPr>
          <a:xfrm>
            <a:off x="104827" y="759122"/>
            <a:ext cx="2236386" cy="165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335"/>
          <p:cNvSpPr txBox="1"/>
          <p:nvPr/>
        </p:nvSpPr>
        <p:spPr>
          <a:xfrm>
            <a:off x="147328" y="4141277"/>
            <a:ext cx="2523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300" i="1" dirty="0">
                <a:latin typeface="Inter"/>
                <a:ea typeface="Inter"/>
                <a:cs typeface="Inter"/>
                <a:sym typeface="Inter"/>
              </a:rPr>
              <a:t>Nature 2005, 433, 895-900  </a:t>
            </a:r>
            <a:endParaRPr sz="1300" i="1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63" name="Google Shape;1863;p335"/>
          <p:cNvSpPr/>
          <p:nvPr/>
        </p:nvSpPr>
        <p:spPr>
          <a:xfrm>
            <a:off x="7519150" y="3238625"/>
            <a:ext cx="728400" cy="795600"/>
          </a:xfrm>
          <a:prstGeom prst="donu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5B7CD54-3C58-6354-A528-0B0BD8949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34" y="4496652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982E04-3496-B0CB-5ABC-7BC8958823B5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9" name="Google Shape;1869;p336"/>
          <p:cNvGrpSpPr/>
          <p:nvPr/>
        </p:nvGrpSpPr>
        <p:grpSpPr>
          <a:xfrm>
            <a:off x="5608653" y="491500"/>
            <a:ext cx="2949098" cy="2607485"/>
            <a:chOff x="5608653" y="491500"/>
            <a:chExt cx="2949098" cy="2607485"/>
          </a:xfrm>
        </p:grpSpPr>
        <p:pic>
          <p:nvPicPr>
            <p:cNvPr id="1870" name="Google Shape;1870;p33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595983" y="1554963"/>
              <a:ext cx="936150" cy="1086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1" name="Google Shape;1871;p336"/>
            <p:cNvPicPr preferRelativeResize="0"/>
            <p:nvPr/>
          </p:nvPicPr>
          <p:blipFill rotWithShape="1">
            <a:blip r:embed="rId4">
              <a:alphaModFix/>
            </a:blip>
            <a:srcRect t="30380" b="31671"/>
            <a:stretch/>
          </p:blipFill>
          <p:spPr>
            <a:xfrm>
              <a:off x="5854375" y="491500"/>
              <a:ext cx="2419350" cy="9181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2" name="Google Shape;1872;p33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08653" y="2212388"/>
              <a:ext cx="987325" cy="88659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73" name="Google Shape;1873;p33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570425" y="2275638"/>
              <a:ext cx="987325" cy="5924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74" name="Google Shape;1874;p336"/>
            <p:cNvCxnSpPr>
              <a:stCxn id="1871" idx="2"/>
              <a:endCxn id="1870" idx="0"/>
            </p:cNvCxnSpPr>
            <p:nvPr/>
          </p:nvCxnSpPr>
          <p:spPr>
            <a:xfrm>
              <a:off x="7064050" y="1409605"/>
              <a:ext cx="0" cy="145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1875" name="Google Shape;1875;p336"/>
          <p:cNvGrpSpPr/>
          <p:nvPr/>
        </p:nvGrpSpPr>
        <p:grpSpPr>
          <a:xfrm>
            <a:off x="5674849" y="3449528"/>
            <a:ext cx="3081544" cy="1162154"/>
            <a:chOff x="5294163" y="3437207"/>
            <a:chExt cx="3303188" cy="1391968"/>
          </a:xfrm>
        </p:grpSpPr>
        <p:sp>
          <p:nvSpPr>
            <p:cNvPr id="1876" name="Google Shape;1876;p336"/>
            <p:cNvSpPr/>
            <p:nvPr/>
          </p:nvSpPr>
          <p:spPr>
            <a:xfrm>
              <a:off x="5395113" y="3954250"/>
              <a:ext cx="288900" cy="287100"/>
            </a:xfrm>
            <a:prstGeom prst="ellipse">
              <a:avLst/>
            </a:prstGeom>
            <a:solidFill>
              <a:srgbClr val="D3D3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336"/>
            <p:cNvSpPr txBox="1"/>
            <p:nvPr/>
          </p:nvSpPr>
          <p:spPr>
            <a:xfrm>
              <a:off x="5294163" y="3437207"/>
              <a:ext cx="10686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>
                  <a:latin typeface="Inter"/>
                  <a:ea typeface="Inter"/>
                  <a:cs typeface="Inter"/>
                  <a:sym typeface="Inter"/>
                </a:rPr>
                <a:t>Legend</a:t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878" name="Google Shape;1878;p336"/>
            <p:cNvSpPr txBox="1"/>
            <p:nvPr/>
          </p:nvSpPr>
          <p:spPr>
            <a:xfrm>
              <a:off x="5754325" y="3913150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Switch Genes</a:t>
              </a:r>
              <a:endParaRPr sz="1100"/>
            </a:p>
          </p:txBody>
        </p:sp>
        <p:sp>
          <p:nvSpPr>
            <p:cNvPr id="1879" name="Google Shape;1879;p336"/>
            <p:cNvSpPr/>
            <p:nvPr/>
          </p:nvSpPr>
          <p:spPr>
            <a:xfrm>
              <a:off x="5395113" y="4427775"/>
              <a:ext cx="288900" cy="287100"/>
            </a:xfrm>
            <a:prstGeom prst="ellipse">
              <a:avLst/>
            </a:prstGeom>
            <a:solidFill>
              <a:srgbClr val="C2A1E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336"/>
            <p:cNvSpPr/>
            <p:nvPr/>
          </p:nvSpPr>
          <p:spPr>
            <a:xfrm>
              <a:off x="6982813" y="3954250"/>
              <a:ext cx="288900" cy="287100"/>
            </a:xfrm>
            <a:prstGeom prst="ellipse">
              <a:avLst/>
            </a:prstGeom>
            <a:solidFill>
              <a:srgbClr val="B0CCF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336"/>
            <p:cNvSpPr/>
            <p:nvPr/>
          </p:nvSpPr>
          <p:spPr>
            <a:xfrm>
              <a:off x="6982813" y="4427775"/>
              <a:ext cx="288900" cy="287100"/>
            </a:xfrm>
            <a:prstGeom prst="ellipse">
              <a:avLst/>
            </a:prstGeom>
            <a:solidFill>
              <a:srgbClr val="DE918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336"/>
            <p:cNvSpPr txBox="1"/>
            <p:nvPr/>
          </p:nvSpPr>
          <p:spPr>
            <a:xfrm>
              <a:off x="7368850" y="3913150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Encode</a:t>
              </a:r>
              <a:endParaRPr sz="1100"/>
            </a:p>
          </p:txBody>
        </p:sp>
        <p:sp>
          <p:nvSpPr>
            <p:cNvPr id="1883" name="Google Shape;1883;p336"/>
            <p:cNvSpPr txBox="1"/>
            <p:nvPr/>
          </p:nvSpPr>
          <p:spPr>
            <a:xfrm>
              <a:off x="5754313" y="4386675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WikiPathways</a:t>
              </a:r>
              <a:endParaRPr sz="1100"/>
            </a:p>
          </p:txBody>
        </p:sp>
        <p:sp>
          <p:nvSpPr>
            <p:cNvPr id="1884" name="Google Shape;1884;p336"/>
            <p:cNvSpPr txBox="1"/>
            <p:nvPr/>
          </p:nvSpPr>
          <p:spPr>
            <a:xfrm>
              <a:off x="7368838" y="4386675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Disease</a:t>
              </a:r>
              <a:endParaRPr sz="1100"/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5827C6AC-37DF-FA36-9E96-E5422C27AEC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17" r="37626" b="5395"/>
          <a:stretch/>
        </p:blipFill>
        <p:spPr>
          <a:xfrm>
            <a:off x="350843" y="523627"/>
            <a:ext cx="5109364" cy="4218777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F26C8AA4-805F-7FF5-9497-1A9B27715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868;p336">
            <a:extLst>
              <a:ext uri="{FF2B5EF4-FFF2-40B4-BE49-F238E27FC236}">
                <a16:creationId xmlns:a16="http://schemas.microsoft.com/office/drawing/2014/main" id="{885BB140-097D-B773-D4CB-F2FA6F50CF0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3328500" cy="475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Switch Genes Results</a:t>
            </a:r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6167B0-D0BB-97E9-5AC7-0A3160C2786E}"/>
              </a:ext>
            </a:extLst>
          </p:cNvPr>
          <p:cNvSpPr txBox="1"/>
          <p:nvPr/>
        </p:nvSpPr>
        <p:spPr>
          <a:xfrm>
            <a:off x="8557751" y="4826000"/>
            <a:ext cx="4423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10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0" name="Google Shape;1890;p337"/>
          <p:cNvSpPr txBox="1">
            <a:spLocks noGrp="1"/>
          </p:cNvSpPr>
          <p:nvPr>
            <p:ph type="title"/>
          </p:nvPr>
        </p:nvSpPr>
        <p:spPr>
          <a:xfrm>
            <a:off x="771526" y="400050"/>
            <a:ext cx="2836200" cy="116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1" name="Google Shape;1891;p337"/>
          <p:cNvSpPr>
            <a:spLocks noGrp="1"/>
          </p:cNvSpPr>
          <p:nvPr>
            <p:ph type="pic" idx="2"/>
          </p:nvPr>
        </p:nvSpPr>
        <p:spPr>
          <a:xfrm>
            <a:off x="3495803" y="4842"/>
            <a:ext cx="5648100" cy="5138700"/>
          </a:xfrm>
          <a:prstGeom prst="rect">
            <a:avLst/>
          </a:prstGeom>
        </p:spPr>
      </p:sp>
      <p:pic>
        <p:nvPicPr>
          <p:cNvPr id="1892" name="Google Shape;1892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50680" cy="5162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765;p329">
            <a:extLst>
              <a:ext uri="{FF2B5EF4-FFF2-40B4-BE49-F238E27FC236}">
                <a16:creationId xmlns:a16="http://schemas.microsoft.com/office/drawing/2014/main" id="{10F80293-8370-98F2-7113-BE465C9DBB5D}"/>
              </a:ext>
            </a:extLst>
          </p:cNvPr>
          <p:cNvSpPr txBox="1">
            <a:spLocks/>
          </p:cNvSpPr>
          <p:nvPr/>
        </p:nvSpPr>
        <p:spPr>
          <a:xfrm>
            <a:off x="571500" y="4277650"/>
            <a:ext cx="40005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GB" sz="3600" dirty="0">
                <a:solidFill>
                  <a:schemeClr val="lt1"/>
                </a:solidFill>
              </a:rPr>
              <a:t>Viral Causes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8" name="Google Shape;1898;p338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46377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Possible VCM causes ? </a:t>
            </a:r>
            <a:endParaRPr sz="2300"/>
          </a:p>
        </p:txBody>
      </p:sp>
      <p:sp>
        <p:nvSpPr>
          <p:cNvPr id="1900" name="Google Shape;1900;p338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02" name="Google Shape;1902;p338"/>
          <p:cNvPicPr preferRelativeResize="0"/>
          <p:nvPr/>
        </p:nvPicPr>
        <p:blipFill rotWithShape="1">
          <a:blip r:embed="rId3">
            <a:alphaModFix/>
          </a:blip>
          <a:srcRect l="2704" t="28496" b="30676"/>
          <a:stretch/>
        </p:blipFill>
        <p:spPr>
          <a:xfrm>
            <a:off x="745225" y="996025"/>
            <a:ext cx="6931576" cy="9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3" name="Google Shape;1903;p3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6050" y="2280699"/>
            <a:ext cx="2781726" cy="249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4" name="Google Shape;1904;p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1664" y="2280700"/>
            <a:ext cx="2913541" cy="249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905" name="Google Shape;1905;p338"/>
          <p:cNvSpPr/>
          <p:nvPr/>
        </p:nvSpPr>
        <p:spPr>
          <a:xfrm>
            <a:off x="4067613" y="3155205"/>
            <a:ext cx="582000" cy="300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5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1FB1D1-6B2D-BF44-B3FD-27AA6DF48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021401-3DEC-3ED7-A61D-9017C3A3D3A1}"/>
              </a:ext>
            </a:extLst>
          </p:cNvPr>
          <p:cNvSpPr txBox="1"/>
          <p:nvPr/>
        </p:nvSpPr>
        <p:spPr>
          <a:xfrm>
            <a:off x="8576733" y="4826000"/>
            <a:ext cx="4233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0" name="Google Shape;1910;p339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7093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Switch Genes in Viral Cardiomyopathy</a:t>
            </a:r>
            <a:endParaRPr sz="2300"/>
          </a:p>
        </p:txBody>
      </p:sp>
      <p:sp>
        <p:nvSpPr>
          <p:cNvPr id="1912" name="Google Shape;1912;p339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914" name="Google Shape;1914;p3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145223"/>
            <a:ext cx="4370776" cy="27350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5" name="Google Shape;1915;p3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525" y="1115350"/>
            <a:ext cx="4265975" cy="2669375"/>
          </a:xfrm>
          <a:prstGeom prst="rect">
            <a:avLst/>
          </a:prstGeom>
          <a:noFill/>
          <a:ln>
            <a:noFill/>
          </a:ln>
        </p:spPr>
      </p:pic>
      <p:sp>
        <p:nvSpPr>
          <p:cNvPr id="1916" name="Google Shape;1916;p339"/>
          <p:cNvSpPr/>
          <p:nvPr/>
        </p:nvSpPr>
        <p:spPr>
          <a:xfrm>
            <a:off x="7912875" y="2868825"/>
            <a:ext cx="459600" cy="476100"/>
          </a:xfrm>
          <a:prstGeom prst="donut">
            <a:avLst>
              <a:gd name="adj" fmla="val 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72DB296-7F8D-1585-FD4D-67F1A34D5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A91BD7-B20D-BDAF-F9DD-EEA46C213505}"/>
              </a:ext>
            </a:extLst>
          </p:cNvPr>
          <p:cNvSpPr txBox="1"/>
          <p:nvPr/>
        </p:nvSpPr>
        <p:spPr>
          <a:xfrm>
            <a:off x="8602133" y="4826000"/>
            <a:ext cx="3979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12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3" name="Google Shape;1923;p340"/>
          <p:cNvGrpSpPr/>
          <p:nvPr/>
        </p:nvGrpSpPr>
        <p:grpSpPr>
          <a:xfrm>
            <a:off x="340133" y="2596358"/>
            <a:ext cx="3081544" cy="1162154"/>
            <a:chOff x="5294163" y="3437207"/>
            <a:chExt cx="3303187" cy="1391968"/>
          </a:xfrm>
        </p:grpSpPr>
        <p:sp>
          <p:nvSpPr>
            <p:cNvPr id="1924" name="Google Shape;1924;p340"/>
            <p:cNvSpPr/>
            <p:nvPr/>
          </p:nvSpPr>
          <p:spPr>
            <a:xfrm>
              <a:off x="5395113" y="3954250"/>
              <a:ext cx="288900" cy="287100"/>
            </a:xfrm>
            <a:prstGeom prst="ellipse">
              <a:avLst/>
            </a:prstGeom>
            <a:solidFill>
              <a:srgbClr val="D3D3D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340"/>
            <p:cNvSpPr txBox="1"/>
            <p:nvPr/>
          </p:nvSpPr>
          <p:spPr>
            <a:xfrm>
              <a:off x="5294163" y="3437207"/>
              <a:ext cx="1068600" cy="47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dirty="0">
                  <a:latin typeface="Inter"/>
                  <a:ea typeface="Inter"/>
                  <a:cs typeface="Inter"/>
                  <a:sym typeface="Inter"/>
                </a:rPr>
                <a:t>Legend</a:t>
              </a:r>
              <a:endParaRPr dirty="0"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26" name="Google Shape;1926;p340"/>
            <p:cNvSpPr txBox="1"/>
            <p:nvPr/>
          </p:nvSpPr>
          <p:spPr>
            <a:xfrm>
              <a:off x="5754325" y="3913150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Switch Genes</a:t>
              </a:r>
              <a:endParaRPr sz="1100"/>
            </a:p>
          </p:txBody>
        </p:sp>
        <p:sp>
          <p:nvSpPr>
            <p:cNvPr id="1927" name="Google Shape;1927;p340"/>
            <p:cNvSpPr/>
            <p:nvPr/>
          </p:nvSpPr>
          <p:spPr>
            <a:xfrm>
              <a:off x="5395113" y="4427775"/>
              <a:ext cx="288900" cy="287100"/>
            </a:xfrm>
            <a:prstGeom prst="ellipse">
              <a:avLst/>
            </a:prstGeom>
            <a:solidFill>
              <a:srgbClr val="C2A1E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340"/>
            <p:cNvSpPr/>
            <p:nvPr/>
          </p:nvSpPr>
          <p:spPr>
            <a:xfrm>
              <a:off x="6982813" y="3954250"/>
              <a:ext cx="288900" cy="287100"/>
            </a:xfrm>
            <a:prstGeom prst="ellipse">
              <a:avLst/>
            </a:prstGeom>
            <a:solidFill>
              <a:srgbClr val="B0CCF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340"/>
            <p:cNvSpPr/>
            <p:nvPr/>
          </p:nvSpPr>
          <p:spPr>
            <a:xfrm>
              <a:off x="6982813" y="4427775"/>
              <a:ext cx="288900" cy="287100"/>
            </a:xfrm>
            <a:prstGeom prst="ellipse">
              <a:avLst/>
            </a:prstGeom>
            <a:solidFill>
              <a:srgbClr val="DE918E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340"/>
            <p:cNvSpPr txBox="1"/>
            <p:nvPr/>
          </p:nvSpPr>
          <p:spPr>
            <a:xfrm>
              <a:off x="7368850" y="3913150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/>
                <a:t>Encode</a:t>
              </a:r>
              <a:endParaRPr sz="1100"/>
            </a:p>
          </p:txBody>
        </p:sp>
        <p:sp>
          <p:nvSpPr>
            <p:cNvPr id="1931" name="Google Shape;1931;p340"/>
            <p:cNvSpPr txBox="1"/>
            <p:nvPr/>
          </p:nvSpPr>
          <p:spPr>
            <a:xfrm>
              <a:off x="5754313" y="4386674"/>
              <a:ext cx="1228500" cy="44250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dirty="0"/>
                <a:t>WikiPathways</a:t>
              </a:r>
              <a:endParaRPr sz="1100" dirty="0"/>
            </a:p>
          </p:txBody>
        </p:sp>
        <p:sp>
          <p:nvSpPr>
            <p:cNvPr id="1932" name="Google Shape;1932;p340"/>
            <p:cNvSpPr txBox="1"/>
            <p:nvPr/>
          </p:nvSpPr>
          <p:spPr>
            <a:xfrm>
              <a:off x="7368838" y="4386675"/>
              <a:ext cx="1228500" cy="442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de" sz="1200" dirty="0"/>
                <a:t>Disease</a:t>
              </a:r>
              <a:endParaRPr sz="1100" dirty="0"/>
            </a:p>
          </p:txBody>
        </p:sp>
      </p:grp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823ADA33-73FD-E424-9B1E-443B4E3EB2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983" t="1638" r="39738"/>
          <a:stretch/>
        </p:blipFill>
        <p:spPr>
          <a:xfrm>
            <a:off x="3067850" y="13662"/>
            <a:ext cx="5557597" cy="5449229"/>
          </a:xfrm>
          <a:prstGeom prst="rect">
            <a:avLst/>
          </a:prstGeom>
        </p:spPr>
      </p:pic>
      <p:sp>
        <p:nvSpPr>
          <p:cNvPr id="6" name="Google Shape;1921;p340">
            <a:extLst>
              <a:ext uri="{FF2B5EF4-FFF2-40B4-BE49-F238E27FC236}">
                <a16:creationId xmlns:a16="http://schemas.microsoft.com/office/drawing/2014/main" id="{2EA4A8A5-9030-364D-008F-D6A35A006679}"/>
              </a:ext>
            </a:extLst>
          </p:cNvPr>
          <p:cNvSpPr txBox="1">
            <a:spLocks/>
          </p:cNvSpPr>
          <p:nvPr/>
        </p:nvSpPr>
        <p:spPr>
          <a:xfrm>
            <a:off x="446502" y="805666"/>
            <a:ext cx="35643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  <a:defRPr sz="2100" b="1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Switch Genes Results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2A35E24A-4C75-653D-513F-4AE727CD4F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BF94A1A-64C6-C8CB-EF4D-63CBC8F2585F}"/>
              </a:ext>
            </a:extLst>
          </p:cNvPr>
          <p:cNvSpPr txBox="1"/>
          <p:nvPr/>
        </p:nvSpPr>
        <p:spPr>
          <a:xfrm>
            <a:off x="8542867" y="4826000"/>
            <a:ext cx="4571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13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45AD5A8-646B-B33E-88A5-26FA084E9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255" y="971411"/>
            <a:ext cx="7042299" cy="3521149"/>
          </a:xfrm>
          <a:prstGeom prst="rect">
            <a:avLst/>
          </a:prstGeom>
        </p:spPr>
      </p:pic>
      <p:sp>
        <p:nvSpPr>
          <p:cNvPr id="1937" name="Google Shape;1937;p341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2300"/>
              <a:t>Difference between DCM and VCM results</a:t>
            </a:r>
            <a:endParaRPr sz="2300"/>
          </a:p>
        </p:txBody>
      </p:sp>
      <p:pic>
        <p:nvPicPr>
          <p:cNvPr id="1939" name="Google Shape;1939;p341"/>
          <p:cNvPicPr preferRelativeResize="0"/>
          <p:nvPr/>
        </p:nvPicPr>
        <p:blipFill rotWithShape="1">
          <a:blip r:embed="rId4">
            <a:alphaModFix/>
          </a:blip>
          <a:srcRect l="5581" r="16030" b="10305"/>
          <a:stretch/>
        </p:blipFill>
        <p:spPr>
          <a:xfrm>
            <a:off x="5614072" y="2936229"/>
            <a:ext cx="2006573" cy="143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0" name="Google Shape;1940;p341"/>
          <p:cNvPicPr preferRelativeResize="0"/>
          <p:nvPr/>
        </p:nvPicPr>
        <p:blipFill rotWithShape="1">
          <a:blip r:embed="rId5">
            <a:alphaModFix/>
          </a:blip>
          <a:srcRect l="5557" r="16500" b="9140"/>
          <a:stretch/>
        </p:blipFill>
        <p:spPr>
          <a:xfrm>
            <a:off x="1379734" y="2936229"/>
            <a:ext cx="1941407" cy="141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1805C89-87D0-4922-75D9-B9E6078D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1A70F1C-B95C-AB23-A6A9-C65968C01D37}"/>
              </a:ext>
            </a:extLst>
          </p:cNvPr>
          <p:cNvSpPr txBox="1"/>
          <p:nvPr/>
        </p:nvSpPr>
        <p:spPr>
          <a:xfrm>
            <a:off x="8492067" y="4826000"/>
            <a:ext cx="5079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14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E620126F-70A6-83D2-1BA4-4EA049928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45" name="Google Shape;1945;p342"/>
          <p:cNvGrpSpPr/>
          <p:nvPr/>
        </p:nvGrpSpPr>
        <p:grpSpPr>
          <a:xfrm>
            <a:off x="5002378" y="2726842"/>
            <a:ext cx="3198192" cy="1871836"/>
            <a:chOff x="6670178" y="3635627"/>
            <a:chExt cx="3479700" cy="2495782"/>
          </a:xfrm>
        </p:grpSpPr>
        <p:grpSp>
          <p:nvGrpSpPr>
            <p:cNvPr id="1946" name="Google Shape;1946;p342"/>
            <p:cNvGrpSpPr/>
            <p:nvPr/>
          </p:nvGrpSpPr>
          <p:grpSpPr>
            <a:xfrm>
              <a:off x="6670178" y="3635627"/>
              <a:ext cx="948600" cy="2495782"/>
              <a:chOff x="6670178" y="3635627"/>
              <a:chExt cx="948600" cy="2495782"/>
            </a:xfrm>
          </p:grpSpPr>
          <p:sp>
            <p:nvSpPr>
              <p:cNvPr id="1947" name="Google Shape;1947;p342"/>
              <p:cNvSpPr/>
              <p:nvPr/>
            </p:nvSpPr>
            <p:spPr>
              <a:xfrm rot="10800000">
                <a:off x="6670178" y="5182809"/>
                <a:ext cx="948600" cy="9486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48" name="Google Shape;1948;p342"/>
              <p:cNvCxnSpPr/>
              <p:nvPr/>
            </p:nvCxnSpPr>
            <p:spPr>
              <a:xfrm>
                <a:off x="6670234" y="3635627"/>
                <a:ext cx="0" cy="2021400"/>
              </a:xfrm>
              <a:prstGeom prst="straightConnector1">
                <a:avLst/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1949" name="Google Shape;1949;p342"/>
            <p:cNvCxnSpPr>
              <a:stCxn id="1947" idx="0"/>
            </p:cNvCxnSpPr>
            <p:nvPr/>
          </p:nvCxnSpPr>
          <p:spPr>
            <a:xfrm>
              <a:off x="7144478" y="6131409"/>
              <a:ext cx="3005400" cy="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50" name="Google Shape;1950;p342"/>
          <p:cNvGrpSpPr/>
          <p:nvPr/>
        </p:nvGrpSpPr>
        <p:grpSpPr>
          <a:xfrm>
            <a:off x="2097494" y="2993617"/>
            <a:ext cx="2616770" cy="1436561"/>
            <a:chOff x="2796659" y="3991489"/>
            <a:chExt cx="3489027" cy="1915414"/>
          </a:xfrm>
        </p:grpSpPr>
        <p:cxnSp>
          <p:nvCxnSpPr>
            <p:cNvPr id="1951" name="Google Shape;1951;p342"/>
            <p:cNvCxnSpPr/>
            <p:nvPr/>
          </p:nvCxnSpPr>
          <p:spPr>
            <a:xfrm>
              <a:off x="6285630" y="3991489"/>
              <a:ext cx="0" cy="141510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952" name="Google Shape;1952;p342"/>
            <p:cNvSpPr/>
            <p:nvPr/>
          </p:nvSpPr>
          <p:spPr>
            <a:xfrm rot="10800000" flipH="1">
              <a:off x="5337086" y="4958303"/>
              <a:ext cx="948600" cy="948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1953" name="Google Shape;1953;p342"/>
            <p:cNvCxnSpPr/>
            <p:nvPr/>
          </p:nvCxnSpPr>
          <p:spPr>
            <a:xfrm rot="10800000">
              <a:off x="2796659" y="5906903"/>
              <a:ext cx="3014700" cy="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954" name="Google Shape;1954;p342"/>
          <p:cNvGrpSpPr/>
          <p:nvPr/>
        </p:nvGrpSpPr>
        <p:grpSpPr>
          <a:xfrm>
            <a:off x="958568" y="2726788"/>
            <a:ext cx="3177900" cy="1383975"/>
            <a:chOff x="1278090" y="3635717"/>
            <a:chExt cx="4237200" cy="1845300"/>
          </a:xfrm>
        </p:grpSpPr>
        <p:grpSp>
          <p:nvGrpSpPr>
            <p:cNvPr id="1955" name="Google Shape;1955;p342"/>
            <p:cNvGrpSpPr/>
            <p:nvPr/>
          </p:nvGrpSpPr>
          <p:grpSpPr>
            <a:xfrm>
              <a:off x="4566690" y="3635717"/>
              <a:ext cx="948600" cy="1845300"/>
              <a:chOff x="4566690" y="3635717"/>
              <a:chExt cx="948600" cy="1845300"/>
            </a:xfrm>
          </p:grpSpPr>
          <p:cxnSp>
            <p:nvCxnSpPr>
              <p:cNvPr id="1956" name="Google Shape;1956;p342"/>
              <p:cNvCxnSpPr>
                <a:endCxn id="1957" idx="2"/>
              </p:cNvCxnSpPr>
              <p:nvPr/>
            </p:nvCxnSpPr>
            <p:spPr>
              <a:xfrm>
                <a:off x="5515290" y="3635717"/>
                <a:ext cx="0" cy="1371000"/>
              </a:xfrm>
              <a:prstGeom prst="straightConnector1">
                <a:avLst/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sp>
            <p:nvSpPr>
              <p:cNvPr id="1957" name="Google Shape;1957;p342"/>
              <p:cNvSpPr/>
              <p:nvPr/>
            </p:nvSpPr>
            <p:spPr>
              <a:xfrm rot="10800000" flipH="1">
                <a:off x="4566690" y="4532417"/>
                <a:ext cx="948600" cy="9486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cxnSp>
          <p:nvCxnSpPr>
            <p:cNvPr id="1958" name="Google Shape;1958;p342"/>
            <p:cNvCxnSpPr>
              <a:stCxn id="1957" idx="0"/>
            </p:cNvCxnSpPr>
            <p:nvPr/>
          </p:nvCxnSpPr>
          <p:spPr>
            <a:xfrm rot="10800000">
              <a:off x="1278090" y="5481017"/>
              <a:ext cx="3762900" cy="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59" name="Google Shape;1959;p342"/>
          <p:cNvCxnSpPr/>
          <p:nvPr/>
        </p:nvCxnSpPr>
        <p:spPr>
          <a:xfrm>
            <a:off x="2822083" y="4110761"/>
            <a:ext cx="957300" cy="0"/>
          </a:xfrm>
          <a:prstGeom prst="straightConnector1">
            <a:avLst/>
          </a:prstGeom>
          <a:noFill/>
          <a:ln w="63500" cap="rnd" cmpd="sng">
            <a:solidFill>
              <a:schemeClr val="accent5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5"/>
            </a:outerShdw>
          </a:effectLst>
        </p:spPr>
      </p:cxnSp>
      <p:cxnSp>
        <p:nvCxnSpPr>
          <p:cNvPr id="1960" name="Google Shape;1960;p342"/>
          <p:cNvCxnSpPr/>
          <p:nvPr/>
        </p:nvCxnSpPr>
        <p:spPr>
          <a:xfrm>
            <a:off x="3875469" y="4430180"/>
            <a:ext cx="441600" cy="0"/>
          </a:xfrm>
          <a:prstGeom prst="straightConnector1">
            <a:avLst/>
          </a:prstGeom>
          <a:noFill/>
          <a:ln w="63500" cap="rnd" cmpd="sng">
            <a:solidFill>
              <a:schemeClr val="accent4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4"/>
            </a:outerShdw>
          </a:effectLst>
        </p:spPr>
      </p:cxnSp>
      <p:grpSp>
        <p:nvGrpSpPr>
          <p:cNvPr id="1961" name="Google Shape;1961;p342"/>
          <p:cNvGrpSpPr/>
          <p:nvPr/>
        </p:nvGrpSpPr>
        <p:grpSpPr>
          <a:xfrm>
            <a:off x="5002634" y="2726720"/>
            <a:ext cx="2609775" cy="1871836"/>
            <a:chOff x="6670178" y="3635627"/>
            <a:chExt cx="3479700" cy="2495782"/>
          </a:xfrm>
        </p:grpSpPr>
        <p:grpSp>
          <p:nvGrpSpPr>
            <p:cNvPr id="1962" name="Google Shape;1962;p342"/>
            <p:cNvGrpSpPr/>
            <p:nvPr/>
          </p:nvGrpSpPr>
          <p:grpSpPr>
            <a:xfrm>
              <a:off x="6670178" y="3635627"/>
              <a:ext cx="948600" cy="2495782"/>
              <a:chOff x="6670178" y="3635627"/>
              <a:chExt cx="948600" cy="2495782"/>
            </a:xfrm>
          </p:grpSpPr>
          <p:sp>
            <p:nvSpPr>
              <p:cNvPr id="1963" name="Google Shape;1963;p342"/>
              <p:cNvSpPr/>
              <p:nvPr/>
            </p:nvSpPr>
            <p:spPr>
              <a:xfrm rot="10800000">
                <a:off x="6670178" y="5182809"/>
                <a:ext cx="948600" cy="948600"/>
              </a:xfrm>
              <a:prstGeom prst="arc">
                <a:avLst>
                  <a:gd name="adj1" fmla="val 16200000"/>
                  <a:gd name="adj2" fmla="val 0"/>
                </a:avLst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dk1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1964" name="Google Shape;1964;p342"/>
              <p:cNvCxnSpPr/>
              <p:nvPr/>
            </p:nvCxnSpPr>
            <p:spPr>
              <a:xfrm>
                <a:off x="6670234" y="3635627"/>
                <a:ext cx="0" cy="2021400"/>
              </a:xfrm>
              <a:prstGeom prst="straightConnector1">
                <a:avLst/>
              </a:prstGeom>
              <a:noFill/>
              <a:ln w="317500" cap="rnd" cmpd="sng">
                <a:solidFill>
                  <a:schemeClr val="lt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cxnSp>
          <p:nvCxnSpPr>
            <p:cNvPr id="1965" name="Google Shape;1965;p342"/>
            <p:cNvCxnSpPr>
              <a:stCxn id="1963" idx="0"/>
            </p:cNvCxnSpPr>
            <p:nvPr/>
          </p:nvCxnSpPr>
          <p:spPr>
            <a:xfrm>
              <a:off x="7144478" y="6131409"/>
              <a:ext cx="3005400" cy="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966" name="Google Shape;1966;p342"/>
          <p:cNvCxnSpPr/>
          <p:nvPr/>
        </p:nvCxnSpPr>
        <p:spPr>
          <a:xfrm rot="10800000">
            <a:off x="5422842" y="4598557"/>
            <a:ext cx="608100" cy="0"/>
          </a:xfrm>
          <a:prstGeom prst="straightConnector1">
            <a:avLst/>
          </a:prstGeom>
          <a:noFill/>
          <a:ln w="63500" cap="rnd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1"/>
            </a:outerShdw>
          </a:effectLst>
        </p:spPr>
      </p:cxnSp>
      <p:sp>
        <p:nvSpPr>
          <p:cNvPr id="1967" name="Google Shape;1967;p342"/>
          <p:cNvSpPr/>
          <p:nvPr/>
        </p:nvSpPr>
        <p:spPr>
          <a:xfrm rot="10800000">
            <a:off x="4998612" y="3887257"/>
            <a:ext cx="711300" cy="711300"/>
          </a:xfrm>
          <a:prstGeom prst="arc">
            <a:avLst>
              <a:gd name="adj1" fmla="val 16200000"/>
              <a:gd name="adj2" fmla="val 0"/>
            </a:avLst>
          </a:prstGeom>
          <a:noFill/>
          <a:ln w="63500" cap="rnd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1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8" name="Google Shape;1968;p342"/>
          <p:cNvSpPr/>
          <p:nvPr/>
        </p:nvSpPr>
        <p:spPr>
          <a:xfrm rot="10800000" flipH="1">
            <a:off x="4004141" y="3718880"/>
            <a:ext cx="711300" cy="711300"/>
          </a:xfrm>
          <a:prstGeom prst="arc">
            <a:avLst>
              <a:gd name="adj1" fmla="val 16200000"/>
              <a:gd name="adj2" fmla="val 0"/>
            </a:avLst>
          </a:prstGeom>
          <a:noFill/>
          <a:ln w="63500" cap="rnd" cmpd="sng">
            <a:solidFill>
              <a:schemeClr val="accent4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4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69" name="Google Shape;1969;p342"/>
          <p:cNvSpPr/>
          <p:nvPr/>
        </p:nvSpPr>
        <p:spPr>
          <a:xfrm rot="10800000" flipH="1">
            <a:off x="3423498" y="3399461"/>
            <a:ext cx="711300" cy="711300"/>
          </a:xfrm>
          <a:prstGeom prst="arc">
            <a:avLst>
              <a:gd name="adj1" fmla="val 16200000"/>
              <a:gd name="adj2" fmla="val 0"/>
            </a:avLst>
          </a:prstGeom>
          <a:noFill/>
          <a:ln w="63500" cap="rnd" cmpd="sng">
            <a:solidFill>
              <a:schemeClr val="accent5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5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970" name="Google Shape;1970;p342"/>
          <p:cNvCxnSpPr/>
          <p:nvPr/>
        </p:nvCxnSpPr>
        <p:spPr>
          <a:xfrm>
            <a:off x="4998503" y="2763712"/>
            <a:ext cx="0" cy="1516200"/>
          </a:xfrm>
          <a:prstGeom prst="straightConnector1">
            <a:avLst/>
          </a:prstGeom>
          <a:noFill/>
          <a:ln w="63500" cap="rnd" cmpd="sng">
            <a:solidFill>
              <a:schemeClr val="accent1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1"/>
            </a:outerShdw>
          </a:effectLst>
        </p:spPr>
      </p:cxnSp>
      <p:cxnSp>
        <p:nvCxnSpPr>
          <p:cNvPr id="1971" name="Google Shape;1971;p342"/>
          <p:cNvCxnSpPr/>
          <p:nvPr/>
        </p:nvCxnSpPr>
        <p:spPr>
          <a:xfrm>
            <a:off x="4710537" y="2985082"/>
            <a:ext cx="0" cy="1100700"/>
          </a:xfrm>
          <a:prstGeom prst="straightConnector1">
            <a:avLst/>
          </a:prstGeom>
          <a:noFill/>
          <a:ln w="63500" cap="rnd" cmpd="sng">
            <a:solidFill>
              <a:schemeClr val="accent4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4"/>
            </a:outerShdw>
          </a:effectLst>
        </p:spPr>
      </p:cxnSp>
      <p:cxnSp>
        <p:nvCxnSpPr>
          <p:cNvPr id="1972" name="Google Shape;1972;p342"/>
          <p:cNvCxnSpPr/>
          <p:nvPr/>
        </p:nvCxnSpPr>
        <p:spPr>
          <a:xfrm>
            <a:off x="4134908" y="2772563"/>
            <a:ext cx="0" cy="1003500"/>
          </a:xfrm>
          <a:prstGeom prst="straightConnector1">
            <a:avLst/>
          </a:prstGeom>
          <a:noFill/>
          <a:ln w="63500" cap="rnd" cmpd="sng">
            <a:solidFill>
              <a:schemeClr val="accent5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5"/>
            </a:outerShdw>
          </a:effectLst>
        </p:spPr>
      </p:cxnSp>
      <p:sp>
        <p:nvSpPr>
          <p:cNvPr id="1973" name="Google Shape;1973;p342"/>
          <p:cNvSpPr txBox="1">
            <a:spLocks noGrp="1"/>
          </p:cNvSpPr>
          <p:nvPr>
            <p:ph type="title"/>
          </p:nvPr>
        </p:nvSpPr>
        <p:spPr>
          <a:xfrm>
            <a:off x="771525" y="40005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</a:pPr>
            <a:r>
              <a:rPr lang="de" sz="2300"/>
              <a:t>Q&amp;A</a:t>
            </a:r>
            <a:endParaRPr sz="2300"/>
          </a:p>
        </p:txBody>
      </p:sp>
      <p:sp>
        <p:nvSpPr>
          <p:cNvPr id="1974" name="Google Shape;1974;p342"/>
          <p:cNvSpPr/>
          <p:nvPr/>
        </p:nvSpPr>
        <p:spPr>
          <a:xfrm flipH="1">
            <a:off x="4573563" y="1988038"/>
            <a:ext cx="738926" cy="732992"/>
          </a:xfrm>
          <a:custGeom>
            <a:avLst/>
            <a:gdLst/>
            <a:ahLst/>
            <a:cxnLst/>
            <a:rect l="l" t="t" r="r" b="b"/>
            <a:pathLst>
              <a:path w="498" h="494" extrusionOk="0">
                <a:moveTo>
                  <a:pt x="0" y="494"/>
                </a:moveTo>
                <a:lnTo>
                  <a:pt x="0" y="294"/>
                </a:lnTo>
                <a:lnTo>
                  <a:pt x="498" y="0"/>
                </a:lnTo>
                <a:lnTo>
                  <a:pt x="498" y="200"/>
                </a:lnTo>
                <a:lnTo>
                  <a:pt x="0" y="494"/>
                </a:lnTo>
                <a:close/>
              </a:path>
            </a:pathLst>
          </a:custGeom>
          <a:solidFill>
            <a:srgbClr val="002B7D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5" name="Google Shape;1975;p342"/>
          <p:cNvSpPr/>
          <p:nvPr/>
        </p:nvSpPr>
        <p:spPr>
          <a:xfrm>
            <a:off x="3833513" y="1993729"/>
            <a:ext cx="738927" cy="732992"/>
          </a:xfrm>
          <a:custGeom>
            <a:avLst/>
            <a:gdLst/>
            <a:ahLst/>
            <a:cxnLst/>
            <a:rect l="l" t="t" r="r" b="b"/>
            <a:pathLst>
              <a:path w="498" h="494" extrusionOk="0">
                <a:moveTo>
                  <a:pt x="0" y="494"/>
                </a:moveTo>
                <a:lnTo>
                  <a:pt x="0" y="294"/>
                </a:lnTo>
                <a:lnTo>
                  <a:pt x="498" y="0"/>
                </a:lnTo>
                <a:lnTo>
                  <a:pt x="498" y="200"/>
                </a:lnTo>
                <a:lnTo>
                  <a:pt x="0" y="494"/>
                </a:lnTo>
                <a:close/>
              </a:path>
            </a:pathLst>
          </a:cu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6" name="Google Shape;1976;p342"/>
          <p:cNvSpPr txBox="1"/>
          <p:nvPr/>
        </p:nvSpPr>
        <p:spPr>
          <a:xfrm>
            <a:off x="2351832" y="4336304"/>
            <a:ext cx="1296000" cy="1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977" name="Google Shape;1977;p342"/>
          <p:cNvSpPr txBox="1"/>
          <p:nvPr/>
        </p:nvSpPr>
        <p:spPr>
          <a:xfrm>
            <a:off x="2156832" y="4351588"/>
            <a:ext cx="14910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Co-expression networks</a:t>
            </a:r>
            <a:endParaRPr sz="1100"/>
          </a:p>
        </p:txBody>
      </p:sp>
      <p:sp>
        <p:nvSpPr>
          <p:cNvPr id="1978" name="Google Shape;1978;p342"/>
          <p:cNvSpPr txBox="1"/>
          <p:nvPr/>
        </p:nvSpPr>
        <p:spPr>
          <a:xfrm>
            <a:off x="2038150" y="749149"/>
            <a:ext cx="50517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Thank you for your attention! We’re looking forward to an interesting round of discussion.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979" name="Google Shape;1979;p342"/>
          <p:cNvGrpSpPr/>
          <p:nvPr/>
        </p:nvGrpSpPr>
        <p:grpSpPr>
          <a:xfrm>
            <a:off x="4113798" y="1235846"/>
            <a:ext cx="916145" cy="1598900"/>
            <a:chOff x="5485064" y="1683577"/>
            <a:chExt cx="1221527" cy="2131866"/>
          </a:xfrm>
        </p:grpSpPr>
        <p:sp>
          <p:nvSpPr>
            <p:cNvPr id="1980" name="Google Shape;1980;p342"/>
            <p:cNvSpPr/>
            <p:nvPr/>
          </p:nvSpPr>
          <p:spPr>
            <a:xfrm>
              <a:off x="5485064" y="1683577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1" name="Google Shape;1981;p342"/>
            <p:cNvSpPr/>
            <p:nvPr/>
          </p:nvSpPr>
          <p:spPr>
            <a:xfrm>
              <a:off x="5485064" y="180600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2" name="Google Shape;1982;p342"/>
            <p:cNvSpPr/>
            <p:nvPr/>
          </p:nvSpPr>
          <p:spPr>
            <a:xfrm>
              <a:off x="5485064" y="1928436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3" name="Google Shape;1983;p342"/>
            <p:cNvSpPr/>
            <p:nvPr/>
          </p:nvSpPr>
          <p:spPr>
            <a:xfrm>
              <a:off x="5485064" y="205086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4" name="Google Shape;1984;p342"/>
            <p:cNvSpPr/>
            <p:nvPr/>
          </p:nvSpPr>
          <p:spPr>
            <a:xfrm>
              <a:off x="5485064" y="2173295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5" name="Google Shape;1985;p342"/>
            <p:cNvSpPr/>
            <p:nvPr/>
          </p:nvSpPr>
          <p:spPr>
            <a:xfrm>
              <a:off x="5485064" y="229572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6" name="Google Shape;1986;p342"/>
            <p:cNvSpPr/>
            <p:nvPr/>
          </p:nvSpPr>
          <p:spPr>
            <a:xfrm>
              <a:off x="5485064" y="2418154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7" name="Google Shape;1987;p342"/>
            <p:cNvSpPr/>
            <p:nvPr/>
          </p:nvSpPr>
          <p:spPr>
            <a:xfrm>
              <a:off x="5485064" y="2540584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8" name="Google Shape;1988;p342"/>
            <p:cNvSpPr/>
            <p:nvPr/>
          </p:nvSpPr>
          <p:spPr>
            <a:xfrm>
              <a:off x="5485064" y="2663013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89" name="Google Shape;1989;p342"/>
            <p:cNvSpPr/>
            <p:nvPr/>
          </p:nvSpPr>
          <p:spPr>
            <a:xfrm>
              <a:off x="5485064" y="2785443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0" name="Google Shape;1990;p342"/>
            <p:cNvSpPr/>
            <p:nvPr/>
          </p:nvSpPr>
          <p:spPr>
            <a:xfrm>
              <a:off x="5485064" y="290787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1" name="Google Shape;1991;p342"/>
            <p:cNvSpPr/>
            <p:nvPr/>
          </p:nvSpPr>
          <p:spPr>
            <a:xfrm>
              <a:off x="5485064" y="303030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2" name="Google Shape;1992;p342"/>
            <p:cNvSpPr/>
            <p:nvPr/>
          </p:nvSpPr>
          <p:spPr>
            <a:xfrm>
              <a:off x="5485064" y="3152731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3" name="Google Shape;1993;p342"/>
            <p:cNvSpPr/>
            <p:nvPr/>
          </p:nvSpPr>
          <p:spPr>
            <a:xfrm>
              <a:off x="5485064" y="327516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4" name="Google Shape;1994;p342"/>
            <p:cNvSpPr/>
            <p:nvPr/>
          </p:nvSpPr>
          <p:spPr>
            <a:xfrm>
              <a:off x="5485064" y="3397591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5" name="Google Shape;1995;p342"/>
            <p:cNvSpPr/>
            <p:nvPr/>
          </p:nvSpPr>
          <p:spPr>
            <a:xfrm>
              <a:off x="5628825" y="1766653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6" name="Google Shape;1996;p342"/>
            <p:cNvSpPr/>
            <p:nvPr/>
          </p:nvSpPr>
          <p:spPr>
            <a:xfrm>
              <a:off x="5628825" y="1889083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7" name="Google Shape;1997;p342"/>
            <p:cNvSpPr/>
            <p:nvPr/>
          </p:nvSpPr>
          <p:spPr>
            <a:xfrm>
              <a:off x="5628825" y="201151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8" name="Google Shape;1998;p342"/>
            <p:cNvSpPr/>
            <p:nvPr/>
          </p:nvSpPr>
          <p:spPr>
            <a:xfrm>
              <a:off x="5628825" y="2133942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1999" name="Google Shape;1999;p342"/>
            <p:cNvSpPr/>
            <p:nvPr/>
          </p:nvSpPr>
          <p:spPr>
            <a:xfrm>
              <a:off x="5628825" y="225637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0" name="Google Shape;2000;p342"/>
            <p:cNvSpPr/>
            <p:nvPr/>
          </p:nvSpPr>
          <p:spPr>
            <a:xfrm>
              <a:off x="5628825" y="2378801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1" name="Google Shape;2001;p342"/>
            <p:cNvSpPr/>
            <p:nvPr/>
          </p:nvSpPr>
          <p:spPr>
            <a:xfrm>
              <a:off x="5628825" y="250123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2" name="Google Shape;2002;p342"/>
            <p:cNvSpPr/>
            <p:nvPr/>
          </p:nvSpPr>
          <p:spPr>
            <a:xfrm>
              <a:off x="5628825" y="2623660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3" name="Google Shape;2003;p342"/>
            <p:cNvSpPr/>
            <p:nvPr/>
          </p:nvSpPr>
          <p:spPr>
            <a:xfrm>
              <a:off x="5628825" y="2746089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4" name="Google Shape;2004;p342"/>
            <p:cNvSpPr/>
            <p:nvPr/>
          </p:nvSpPr>
          <p:spPr>
            <a:xfrm>
              <a:off x="5628825" y="2868519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5" name="Google Shape;2005;p342"/>
            <p:cNvSpPr/>
            <p:nvPr/>
          </p:nvSpPr>
          <p:spPr>
            <a:xfrm>
              <a:off x="5628825" y="2990948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6" name="Google Shape;2006;p342"/>
            <p:cNvSpPr/>
            <p:nvPr/>
          </p:nvSpPr>
          <p:spPr>
            <a:xfrm>
              <a:off x="5628825" y="3113378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7" name="Google Shape;2007;p342"/>
            <p:cNvSpPr/>
            <p:nvPr/>
          </p:nvSpPr>
          <p:spPr>
            <a:xfrm>
              <a:off x="5628825" y="323580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8" name="Google Shape;2008;p342"/>
            <p:cNvSpPr/>
            <p:nvPr/>
          </p:nvSpPr>
          <p:spPr>
            <a:xfrm>
              <a:off x="5628825" y="3358237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09" name="Google Shape;2009;p342"/>
            <p:cNvSpPr/>
            <p:nvPr/>
          </p:nvSpPr>
          <p:spPr>
            <a:xfrm>
              <a:off x="5628825" y="348066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0" name="Google Shape;2010;p342"/>
            <p:cNvSpPr/>
            <p:nvPr/>
          </p:nvSpPr>
          <p:spPr>
            <a:xfrm>
              <a:off x="5772586" y="1852426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1" name="Google Shape;2011;p342"/>
            <p:cNvSpPr/>
            <p:nvPr/>
          </p:nvSpPr>
          <p:spPr>
            <a:xfrm>
              <a:off x="5772586" y="197485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2" name="Google Shape;2012;p342"/>
            <p:cNvSpPr/>
            <p:nvPr/>
          </p:nvSpPr>
          <p:spPr>
            <a:xfrm>
              <a:off x="5772586" y="209728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3" name="Google Shape;2013;p342"/>
            <p:cNvSpPr/>
            <p:nvPr/>
          </p:nvSpPr>
          <p:spPr>
            <a:xfrm>
              <a:off x="5772586" y="2219715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4" name="Google Shape;2014;p342"/>
            <p:cNvSpPr/>
            <p:nvPr/>
          </p:nvSpPr>
          <p:spPr>
            <a:xfrm>
              <a:off x="5772586" y="2342144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5" name="Google Shape;2015;p342"/>
            <p:cNvSpPr/>
            <p:nvPr/>
          </p:nvSpPr>
          <p:spPr>
            <a:xfrm>
              <a:off x="5772586" y="2464574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6" name="Google Shape;2016;p342"/>
            <p:cNvSpPr/>
            <p:nvPr/>
          </p:nvSpPr>
          <p:spPr>
            <a:xfrm>
              <a:off x="5772586" y="2587003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7" name="Google Shape;2017;p342"/>
            <p:cNvSpPr/>
            <p:nvPr/>
          </p:nvSpPr>
          <p:spPr>
            <a:xfrm>
              <a:off x="5772586" y="2709433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8" name="Google Shape;2018;p342"/>
            <p:cNvSpPr/>
            <p:nvPr/>
          </p:nvSpPr>
          <p:spPr>
            <a:xfrm>
              <a:off x="5772586" y="2831862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19" name="Google Shape;2019;p342"/>
            <p:cNvSpPr/>
            <p:nvPr/>
          </p:nvSpPr>
          <p:spPr>
            <a:xfrm>
              <a:off x="5772586" y="295429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0" name="Google Shape;2020;p342"/>
            <p:cNvSpPr/>
            <p:nvPr/>
          </p:nvSpPr>
          <p:spPr>
            <a:xfrm>
              <a:off x="5772586" y="3076721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1" name="Google Shape;2021;p342"/>
            <p:cNvSpPr/>
            <p:nvPr/>
          </p:nvSpPr>
          <p:spPr>
            <a:xfrm>
              <a:off x="5772586" y="3199151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2" name="Google Shape;2022;p342"/>
            <p:cNvSpPr/>
            <p:nvPr/>
          </p:nvSpPr>
          <p:spPr>
            <a:xfrm>
              <a:off x="5772586" y="3321580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3" name="Google Shape;2023;p342"/>
            <p:cNvSpPr/>
            <p:nvPr/>
          </p:nvSpPr>
          <p:spPr>
            <a:xfrm>
              <a:off x="5772586" y="3444010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4" name="Google Shape;2024;p342"/>
            <p:cNvSpPr/>
            <p:nvPr/>
          </p:nvSpPr>
          <p:spPr>
            <a:xfrm>
              <a:off x="5772586" y="356644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5" name="Google Shape;2025;p342"/>
            <p:cNvSpPr/>
            <p:nvPr/>
          </p:nvSpPr>
          <p:spPr>
            <a:xfrm>
              <a:off x="5916347" y="1936922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6" name="Google Shape;2026;p342"/>
            <p:cNvSpPr/>
            <p:nvPr/>
          </p:nvSpPr>
          <p:spPr>
            <a:xfrm>
              <a:off x="5916347" y="205935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7" name="Google Shape;2027;p342"/>
            <p:cNvSpPr/>
            <p:nvPr/>
          </p:nvSpPr>
          <p:spPr>
            <a:xfrm>
              <a:off x="5916347" y="218178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8" name="Google Shape;2028;p342"/>
            <p:cNvSpPr/>
            <p:nvPr/>
          </p:nvSpPr>
          <p:spPr>
            <a:xfrm>
              <a:off x="5916347" y="2304211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29" name="Google Shape;2029;p342"/>
            <p:cNvSpPr/>
            <p:nvPr/>
          </p:nvSpPr>
          <p:spPr>
            <a:xfrm>
              <a:off x="5916347" y="242664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0" name="Google Shape;2030;p342"/>
            <p:cNvSpPr/>
            <p:nvPr/>
          </p:nvSpPr>
          <p:spPr>
            <a:xfrm>
              <a:off x="5916347" y="2549070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1" name="Google Shape;2031;p342"/>
            <p:cNvSpPr/>
            <p:nvPr/>
          </p:nvSpPr>
          <p:spPr>
            <a:xfrm>
              <a:off x="5916347" y="2671499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2" name="Google Shape;2032;p342"/>
            <p:cNvSpPr/>
            <p:nvPr/>
          </p:nvSpPr>
          <p:spPr>
            <a:xfrm>
              <a:off x="5916347" y="2793929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3" name="Google Shape;2033;p342"/>
            <p:cNvSpPr/>
            <p:nvPr/>
          </p:nvSpPr>
          <p:spPr>
            <a:xfrm>
              <a:off x="5916347" y="2916358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4" name="Google Shape;2034;p342"/>
            <p:cNvSpPr/>
            <p:nvPr/>
          </p:nvSpPr>
          <p:spPr>
            <a:xfrm>
              <a:off x="5916347" y="3038788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5" name="Google Shape;2035;p342"/>
            <p:cNvSpPr/>
            <p:nvPr/>
          </p:nvSpPr>
          <p:spPr>
            <a:xfrm>
              <a:off x="5916347" y="316121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6" name="Google Shape;2036;p342"/>
            <p:cNvSpPr/>
            <p:nvPr/>
          </p:nvSpPr>
          <p:spPr>
            <a:xfrm>
              <a:off x="5916347" y="3283647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7" name="Google Shape;2037;p342"/>
            <p:cNvSpPr/>
            <p:nvPr/>
          </p:nvSpPr>
          <p:spPr>
            <a:xfrm>
              <a:off x="5916347" y="3406076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8" name="Google Shape;2038;p342"/>
            <p:cNvSpPr/>
            <p:nvPr/>
          </p:nvSpPr>
          <p:spPr>
            <a:xfrm>
              <a:off x="5916347" y="352850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39" name="Google Shape;2039;p342"/>
            <p:cNvSpPr/>
            <p:nvPr/>
          </p:nvSpPr>
          <p:spPr>
            <a:xfrm>
              <a:off x="5916347" y="3650936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0" name="Google Shape;2040;p342"/>
            <p:cNvSpPr/>
            <p:nvPr/>
          </p:nvSpPr>
          <p:spPr>
            <a:xfrm>
              <a:off x="6060108" y="2023429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1" name="Google Shape;2041;p342"/>
            <p:cNvSpPr/>
            <p:nvPr/>
          </p:nvSpPr>
          <p:spPr>
            <a:xfrm>
              <a:off x="6060108" y="2145859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2" name="Google Shape;2042;p342"/>
            <p:cNvSpPr/>
            <p:nvPr/>
          </p:nvSpPr>
          <p:spPr>
            <a:xfrm>
              <a:off x="6060108" y="2268288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3" name="Google Shape;2043;p342"/>
            <p:cNvSpPr/>
            <p:nvPr/>
          </p:nvSpPr>
          <p:spPr>
            <a:xfrm>
              <a:off x="6060108" y="2390718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4" name="Google Shape;2044;p342"/>
            <p:cNvSpPr/>
            <p:nvPr/>
          </p:nvSpPr>
          <p:spPr>
            <a:xfrm>
              <a:off x="6060108" y="251314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5" name="Google Shape;2045;p342"/>
            <p:cNvSpPr/>
            <p:nvPr/>
          </p:nvSpPr>
          <p:spPr>
            <a:xfrm>
              <a:off x="6060108" y="2635577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6" name="Google Shape;2046;p342"/>
            <p:cNvSpPr/>
            <p:nvPr/>
          </p:nvSpPr>
          <p:spPr>
            <a:xfrm>
              <a:off x="6060108" y="2758006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7" name="Google Shape;2047;p342"/>
            <p:cNvSpPr/>
            <p:nvPr/>
          </p:nvSpPr>
          <p:spPr>
            <a:xfrm>
              <a:off x="6060108" y="288043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8" name="Google Shape;2048;p342"/>
            <p:cNvSpPr/>
            <p:nvPr/>
          </p:nvSpPr>
          <p:spPr>
            <a:xfrm>
              <a:off x="6060108" y="300286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49" name="Google Shape;2049;p342"/>
            <p:cNvSpPr/>
            <p:nvPr/>
          </p:nvSpPr>
          <p:spPr>
            <a:xfrm>
              <a:off x="6060108" y="3125295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0" name="Google Shape;2050;p342"/>
            <p:cNvSpPr/>
            <p:nvPr/>
          </p:nvSpPr>
          <p:spPr>
            <a:xfrm>
              <a:off x="6060108" y="3247724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1" name="Google Shape;2051;p342"/>
            <p:cNvSpPr/>
            <p:nvPr/>
          </p:nvSpPr>
          <p:spPr>
            <a:xfrm>
              <a:off x="6060108" y="3370154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2" name="Google Shape;2052;p342"/>
            <p:cNvSpPr/>
            <p:nvPr/>
          </p:nvSpPr>
          <p:spPr>
            <a:xfrm>
              <a:off x="6060108" y="3492583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3" name="Google Shape;2053;p342"/>
            <p:cNvSpPr/>
            <p:nvPr/>
          </p:nvSpPr>
          <p:spPr>
            <a:xfrm>
              <a:off x="6060108" y="3615013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4" name="Google Shape;2054;p342"/>
            <p:cNvSpPr/>
            <p:nvPr/>
          </p:nvSpPr>
          <p:spPr>
            <a:xfrm>
              <a:off x="6060108" y="3737443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5" name="Google Shape;2055;p342"/>
            <p:cNvSpPr/>
            <p:nvPr/>
          </p:nvSpPr>
          <p:spPr>
            <a:xfrm flipH="1">
              <a:off x="6628591" y="1683577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6" name="Google Shape;2056;p342"/>
            <p:cNvSpPr/>
            <p:nvPr/>
          </p:nvSpPr>
          <p:spPr>
            <a:xfrm flipH="1">
              <a:off x="6628591" y="180600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7" name="Google Shape;2057;p342"/>
            <p:cNvSpPr/>
            <p:nvPr/>
          </p:nvSpPr>
          <p:spPr>
            <a:xfrm flipH="1">
              <a:off x="6628591" y="1928436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8" name="Google Shape;2058;p342"/>
            <p:cNvSpPr/>
            <p:nvPr/>
          </p:nvSpPr>
          <p:spPr>
            <a:xfrm flipH="1">
              <a:off x="6628591" y="205086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59" name="Google Shape;2059;p342"/>
            <p:cNvSpPr/>
            <p:nvPr/>
          </p:nvSpPr>
          <p:spPr>
            <a:xfrm flipH="1">
              <a:off x="6628591" y="2173295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0" name="Google Shape;2060;p342"/>
            <p:cNvSpPr/>
            <p:nvPr/>
          </p:nvSpPr>
          <p:spPr>
            <a:xfrm flipH="1">
              <a:off x="6628591" y="2295725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1" name="Google Shape;2061;p342"/>
            <p:cNvSpPr/>
            <p:nvPr/>
          </p:nvSpPr>
          <p:spPr>
            <a:xfrm flipH="1">
              <a:off x="6628591" y="2418154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2" name="Google Shape;2062;p342"/>
            <p:cNvSpPr/>
            <p:nvPr/>
          </p:nvSpPr>
          <p:spPr>
            <a:xfrm flipH="1">
              <a:off x="6628591" y="2540584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3" name="Google Shape;2063;p342"/>
            <p:cNvSpPr/>
            <p:nvPr/>
          </p:nvSpPr>
          <p:spPr>
            <a:xfrm flipH="1">
              <a:off x="6628591" y="2663013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4" name="Google Shape;2064;p342"/>
            <p:cNvSpPr/>
            <p:nvPr/>
          </p:nvSpPr>
          <p:spPr>
            <a:xfrm flipH="1">
              <a:off x="6628591" y="2785443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5" name="Google Shape;2065;p342"/>
            <p:cNvSpPr/>
            <p:nvPr/>
          </p:nvSpPr>
          <p:spPr>
            <a:xfrm flipH="1">
              <a:off x="6628591" y="290787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6" name="Google Shape;2066;p342"/>
            <p:cNvSpPr/>
            <p:nvPr/>
          </p:nvSpPr>
          <p:spPr>
            <a:xfrm flipH="1">
              <a:off x="6628591" y="3030302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7" name="Google Shape;2067;p342"/>
            <p:cNvSpPr/>
            <p:nvPr/>
          </p:nvSpPr>
          <p:spPr>
            <a:xfrm flipH="1">
              <a:off x="6628591" y="315273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8" name="Google Shape;2068;p342"/>
            <p:cNvSpPr/>
            <p:nvPr/>
          </p:nvSpPr>
          <p:spPr>
            <a:xfrm flipH="1">
              <a:off x="6628591" y="3275161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69" name="Google Shape;2069;p342"/>
            <p:cNvSpPr/>
            <p:nvPr/>
          </p:nvSpPr>
          <p:spPr>
            <a:xfrm flipH="1">
              <a:off x="6628591" y="339759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0" name="Google Shape;2070;p342"/>
            <p:cNvSpPr/>
            <p:nvPr/>
          </p:nvSpPr>
          <p:spPr>
            <a:xfrm flipH="1">
              <a:off x="6484830" y="1766653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1" name="Google Shape;2071;p342"/>
            <p:cNvSpPr/>
            <p:nvPr/>
          </p:nvSpPr>
          <p:spPr>
            <a:xfrm flipH="1">
              <a:off x="6484830" y="1889083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2" name="Google Shape;2072;p342"/>
            <p:cNvSpPr/>
            <p:nvPr/>
          </p:nvSpPr>
          <p:spPr>
            <a:xfrm flipH="1">
              <a:off x="6484830" y="2011512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3" name="Google Shape;2073;p342"/>
            <p:cNvSpPr/>
            <p:nvPr/>
          </p:nvSpPr>
          <p:spPr>
            <a:xfrm flipH="1">
              <a:off x="6484830" y="2133942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4" name="Google Shape;2074;p342"/>
            <p:cNvSpPr/>
            <p:nvPr/>
          </p:nvSpPr>
          <p:spPr>
            <a:xfrm flipH="1">
              <a:off x="6484830" y="2256371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5" name="Google Shape;2075;p342"/>
            <p:cNvSpPr/>
            <p:nvPr/>
          </p:nvSpPr>
          <p:spPr>
            <a:xfrm flipH="1">
              <a:off x="6484830" y="2378801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6" name="Google Shape;2076;p342"/>
            <p:cNvSpPr/>
            <p:nvPr/>
          </p:nvSpPr>
          <p:spPr>
            <a:xfrm flipH="1">
              <a:off x="6484830" y="250123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7" name="Google Shape;2077;p342"/>
            <p:cNvSpPr/>
            <p:nvPr/>
          </p:nvSpPr>
          <p:spPr>
            <a:xfrm flipH="1">
              <a:off x="6484830" y="2623660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8" name="Google Shape;2078;p342"/>
            <p:cNvSpPr/>
            <p:nvPr/>
          </p:nvSpPr>
          <p:spPr>
            <a:xfrm flipH="1">
              <a:off x="6484830" y="2746089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79" name="Google Shape;2079;p342"/>
            <p:cNvSpPr/>
            <p:nvPr/>
          </p:nvSpPr>
          <p:spPr>
            <a:xfrm flipH="1">
              <a:off x="6484830" y="2868519"/>
              <a:ext cx="78000" cy="7800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0" name="Google Shape;2080;p342"/>
            <p:cNvSpPr/>
            <p:nvPr/>
          </p:nvSpPr>
          <p:spPr>
            <a:xfrm flipH="1">
              <a:off x="6484830" y="2990948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1" name="Google Shape;2081;p342"/>
            <p:cNvSpPr/>
            <p:nvPr/>
          </p:nvSpPr>
          <p:spPr>
            <a:xfrm flipH="1">
              <a:off x="6484830" y="3113378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2" name="Google Shape;2082;p342"/>
            <p:cNvSpPr/>
            <p:nvPr/>
          </p:nvSpPr>
          <p:spPr>
            <a:xfrm flipH="1">
              <a:off x="6484830" y="3235807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3" name="Google Shape;2083;p342"/>
            <p:cNvSpPr/>
            <p:nvPr/>
          </p:nvSpPr>
          <p:spPr>
            <a:xfrm flipH="1">
              <a:off x="6484830" y="3358237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4" name="Google Shape;2084;p342"/>
            <p:cNvSpPr/>
            <p:nvPr/>
          </p:nvSpPr>
          <p:spPr>
            <a:xfrm flipH="1">
              <a:off x="6484830" y="348066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5" name="Google Shape;2085;p342"/>
            <p:cNvSpPr/>
            <p:nvPr/>
          </p:nvSpPr>
          <p:spPr>
            <a:xfrm flipH="1">
              <a:off x="6341069" y="1852426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6" name="Google Shape;2086;p342"/>
            <p:cNvSpPr/>
            <p:nvPr/>
          </p:nvSpPr>
          <p:spPr>
            <a:xfrm flipH="1">
              <a:off x="6341069" y="1974856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7" name="Google Shape;2087;p342"/>
            <p:cNvSpPr/>
            <p:nvPr/>
          </p:nvSpPr>
          <p:spPr>
            <a:xfrm flipH="1">
              <a:off x="6341069" y="2097285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8" name="Google Shape;2088;p342"/>
            <p:cNvSpPr/>
            <p:nvPr/>
          </p:nvSpPr>
          <p:spPr>
            <a:xfrm flipH="1">
              <a:off x="6341069" y="2219715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89" name="Google Shape;2089;p342"/>
            <p:cNvSpPr/>
            <p:nvPr/>
          </p:nvSpPr>
          <p:spPr>
            <a:xfrm flipH="1">
              <a:off x="6341069" y="2342144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0" name="Google Shape;2090;p342"/>
            <p:cNvSpPr/>
            <p:nvPr/>
          </p:nvSpPr>
          <p:spPr>
            <a:xfrm flipH="1">
              <a:off x="6341069" y="2464574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1" name="Google Shape;2091;p342"/>
            <p:cNvSpPr/>
            <p:nvPr/>
          </p:nvSpPr>
          <p:spPr>
            <a:xfrm flipH="1">
              <a:off x="6341069" y="2587003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2" name="Google Shape;2092;p342"/>
            <p:cNvSpPr/>
            <p:nvPr/>
          </p:nvSpPr>
          <p:spPr>
            <a:xfrm flipH="1">
              <a:off x="6341069" y="2709433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3" name="Google Shape;2093;p342"/>
            <p:cNvSpPr/>
            <p:nvPr/>
          </p:nvSpPr>
          <p:spPr>
            <a:xfrm flipH="1">
              <a:off x="6341069" y="283186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4" name="Google Shape;2094;p342"/>
            <p:cNvSpPr/>
            <p:nvPr/>
          </p:nvSpPr>
          <p:spPr>
            <a:xfrm flipH="1">
              <a:off x="6341069" y="2954292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5" name="Google Shape;2095;p342"/>
            <p:cNvSpPr/>
            <p:nvPr/>
          </p:nvSpPr>
          <p:spPr>
            <a:xfrm flipH="1">
              <a:off x="6341069" y="3076721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6" name="Google Shape;2096;p342"/>
            <p:cNvSpPr/>
            <p:nvPr/>
          </p:nvSpPr>
          <p:spPr>
            <a:xfrm flipH="1">
              <a:off x="6341069" y="319915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7" name="Google Shape;2097;p342"/>
            <p:cNvSpPr/>
            <p:nvPr/>
          </p:nvSpPr>
          <p:spPr>
            <a:xfrm flipH="1">
              <a:off x="6341069" y="3321580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8" name="Google Shape;2098;p342"/>
            <p:cNvSpPr/>
            <p:nvPr/>
          </p:nvSpPr>
          <p:spPr>
            <a:xfrm flipH="1">
              <a:off x="6341069" y="344401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099" name="Google Shape;2099;p342"/>
            <p:cNvSpPr/>
            <p:nvPr/>
          </p:nvSpPr>
          <p:spPr>
            <a:xfrm flipH="1">
              <a:off x="6341069" y="3566440"/>
              <a:ext cx="78000" cy="78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0" name="Google Shape;2100;p342"/>
            <p:cNvSpPr/>
            <p:nvPr/>
          </p:nvSpPr>
          <p:spPr>
            <a:xfrm flipH="1">
              <a:off x="6197308" y="1936922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1" name="Google Shape;2101;p342"/>
            <p:cNvSpPr/>
            <p:nvPr/>
          </p:nvSpPr>
          <p:spPr>
            <a:xfrm flipH="1">
              <a:off x="6197308" y="2059352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2" name="Google Shape;2102;p342"/>
            <p:cNvSpPr/>
            <p:nvPr/>
          </p:nvSpPr>
          <p:spPr>
            <a:xfrm flipH="1">
              <a:off x="6197308" y="2181781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3" name="Google Shape;2103;p342"/>
            <p:cNvSpPr/>
            <p:nvPr/>
          </p:nvSpPr>
          <p:spPr>
            <a:xfrm flipH="1">
              <a:off x="6197308" y="2304211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4" name="Google Shape;2104;p342"/>
            <p:cNvSpPr/>
            <p:nvPr/>
          </p:nvSpPr>
          <p:spPr>
            <a:xfrm flipH="1">
              <a:off x="6197308" y="2426640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5" name="Google Shape;2105;p342"/>
            <p:cNvSpPr/>
            <p:nvPr/>
          </p:nvSpPr>
          <p:spPr>
            <a:xfrm flipH="1">
              <a:off x="6197308" y="2549070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6" name="Google Shape;2106;p342"/>
            <p:cNvSpPr/>
            <p:nvPr/>
          </p:nvSpPr>
          <p:spPr>
            <a:xfrm flipH="1">
              <a:off x="6197308" y="2671499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7" name="Google Shape;2107;p342"/>
            <p:cNvSpPr/>
            <p:nvPr/>
          </p:nvSpPr>
          <p:spPr>
            <a:xfrm flipH="1">
              <a:off x="6197308" y="2793929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8" name="Google Shape;2108;p342"/>
            <p:cNvSpPr/>
            <p:nvPr/>
          </p:nvSpPr>
          <p:spPr>
            <a:xfrm flipH="1">
              <a:off x="6197308" y="2916358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09" name="Google Shape;2109;p342"/>
            <p:cNvSpPr/>
            <p:nvPr/>
          </p:nvSpPr>
          <p:spPr>
            <a:xfrm flipH="1">
              <a:off x="6197308" y="3038788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0" name="Google Shape;2110;p342"/>
            <p:cNvSpPr/>
            <p:nvPr/>
          </p:nvSpPr>
          <p:spPr>
            <a:xfrm flipH="1">
              <a:off x="6197308" y="3161217"/>
              <a:ext cx="78000" cy="78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1" name="Google Shape;2111;p342"/>
            <p:cNvSpPr/>
            <p:nvPr/>
          </p:nvSpPr>
          <p:spPr>
            <a:xfrm flipH="1">
              <a:off x="6197308" y="3283647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2" name="Google Shape;2112;p342"/>
            <p:cNvSpPr/>
            <p:nvPr/>
          </p:nvSpPr>
          <p:spPr>
            <a:xfrm flipH="1">
              <a:off x="6197308" y="3406076"/>
              <a:ext cx="78000" cy="78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3" name="Google Shape;2113;p342"/>
            <p:cNvSpPr/>
            <p:nvPr/>
          </p:nvSpPr>
          <p:spPr>
            <a:xfrm flipH="1">
              <a:off x="6197308" y="3528506"/>
              <a:ext cx="78000" cy="780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114" name="Google Shape;2114;p342"/>
            <p:cNvSpPr/>
            <p:nvPr/>
          </p:nvSpPr>
          <p:spPr>
            <a:xfrm flipH="1">
              <a:off x="6197308" y="3650936"/>
              <a:ext cx="78000" cy="7800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115" name="Google Shape;2115;p342"/>
          <p:cNvSpPr/>
          <p:nvPr/>
        </p:nvSpPr>
        <p:spPr>
          <a:xfrm rot="5400000">
            <a:off x="3747246" y="1305769"/>
            <a:ext cx="1633500" cy="1480800"/>
          </a:xfrm>
          <a:prstGeom prst="homePlate">
            <a:avLst>
              <a:gd name="adj" fmla="val 29495"/>
            </a:avLst>
          </a:prstGeom>
          <a:gradFill>
            <a:gsLst>
              <a:gs pos="0">
                <a:schemeClr val="lt1"/>
              </a:gs>
              <a:gs pos="100000">
                <a:srgbClr val="FFFFFF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2116" name="Google Shape;2116;p342"/>
          <p:cNvGrpSpPr/>
          <p:nvPr/>
        </p:nvGrpSpPr>
        <p:grpSpPr>
          <a:xfrm>
            <a:off x="4427613" y="2945241"/>
            <a:ext cx="3856950" cy="1041503"/>
            <a:chOff x="5903484" y="3926988"/>
            <a:chExt cx="5142600" cy="1388671"/>
          </a:xfrm>
        </p:grpSpPr>
        <p:cxnSp>
          <p:nvCxnSpPr>
            <p:cNvPr id="2117" name="Google Shape;2117;p342"/>
            <p:cNvCxnSpPr/>
            <p:nvPr/>
          </p:nvCxnSpPr>
          <p:spPr>
            <a:xfrm>
              <a:off x="5903540" y="3926988"/>
              <a:ext cx="0" cy="92190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2118" name="Google Shape;2118;p342"/>
            <p:cNvSpPr/>
            <p:nvPr/>
          </p:nvSpPr>
          <p:spPr>
            <a:xfrm rot="10800000">
              <a:off x="5903484" y="4367059"/>
              <a:ext cx="948600" cy="948600"/>
            </a:xfrm>
            <a:prstGeom prst="arc">
              <a:avLst>
                <a:gd name="adj1" fmla="val 16200000"/>
                <a:gd name="adj2" fmla="val 0"/>
              </a:avLst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  <p:cxnSp>
          <p:nvCxnSpPr>
            <p:cNvPr id="2119" name="Google Shape;2119;p342"/>
            <p:cNvCxnSpPr>
              <a:stCxn id="2118" idx="0"/>
            </p:cNvCxnSpPr>
            <p:nvPr/>
          </p:nvCxnSpPr>
          <p:spPr>
            <a:xfrm>
              <a:off x="6377784" y="5315659"/>
              <a:ext cx="4668300" cy="0"/>
            </a:xfrm>
            <a:prstGeom prst="straightConnector1">
              <a:avLst/>
            </a:prstGeom>
            <a:noFill/>
            <a:ln w="317500" cap="rnd" cmpd="sng">
              <a:solidFill>
                <a:schemeClr val="lt2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2120" name="Google Shape;2120;p342"/>
          <p:cNvCxnSpPr/>
          <p:nvPr/>
        </p:nvCxnSpPr>
        <p:spPr>
          <a:xfrm rot="10800000">
            <a:off x="4879076" y="3981051"/>
            <a:ext cx="957000" cy="0"/>
          </a:xfrm>
          <a:prstGeom prst="straightConnector1">
            <a:avLst/>
          </a:prstGeom>
          <a:noFill/>
          <a:ln w="63500" cap="rnd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2"/>
            </a:outerShdw>
          </a:effectLst>
        </p:spPr>
      </p:cxnSp>
      <p:sp>
        <p:nvSpPr>
          <p:cNvPr id="2121" name="Google Shape;2121;p342"/>
          <p:cNvSpPr/>
          <p:nvPr/>
        </p:nvSpPr>
        <p:spPr>
          <a:xfrm rot="10800000">
            <a:off x="4423592" y="3269751"/>
            <a:ext cx="711300" cy="711300"/>
          </a:xfrm>
          <a:prstGeom prst="arc">
            <a:avLst>
              <a:gd name="adj1" fmla="val 16200000"/>
              <a:gd name="adj2" fmla="val 0"/>
            </a:avLst>
          </a:prstGeom>
          <a:noFill/>
          <a:ln w="63500" cap="rnd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2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2122" name="Google Shape;2122;p342"/>
          <p:cNvCxnSpPr/>
          <p:nvPr/>
        </p:nvCxnSpPr>
        <p:spPr>
          <a:xfrm>
            <a:off x="4423484" y="2936705"/>
            <a:ext cx="0" cy="685800"/>
          </a:xfrm>
          <a:prstGeom prst="straightConnector1">
            <a:avLst/>
          </a:prstGeom>
          <a:noFill/>
          <a:ln w="63500" cap="rnd" cmpd="sng">
            <a:solidFill>
              <a:schemeClr val="accent2"/>
            </a:solidFill>
            <a:prstDash val="dot"/>
            <a:miter lim="800000"/>
            <a:headEnd type="none" w="sm" len="sm"/>
            <a:tailEnd type="none" w="sm" len="sm"/>
          </a:ln>
          <a:effectLst>
            <a:outerShdw blurRad="101600" sx="102000" sy="102000" algn="ctr" rotWithShape="0">
              <a:schemeClr val="accent2"/>
            </a:outerShdw>
          </a:effectLst>
        </p:spPr>
      </p:cxnSp>
      <p:sp>
        <p:nvSpPr>
          <p:cNvPr id="2123" name="Google Shape;2123;p342"/>
          <p:cNvSpPr txBox="1"/>
          <p:nvPr/>
        </p:nvSpPr>
        <p:spPr>
          <a:xfrm>
            <a:off x="6075904" y="3911751"/>
            <a:ext cx="1507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Switch genes</a:t>
            </a:r>
            <a:endParaRPr sz="1100"/>
          </a:p>
        </p:txBody>
      </p:sp>
      <p:sp>
        <p:nvSpPr>
          <p:cNvPr id="2124" name="Google Shape;2124;p342"/>
          <p:cNvSpPr/>
          <p:nvPr/>
        </p:nvSpPr>
        <p:spPr>
          <a:xfrm>
            <a:off x="4570580" y="2426855"/>
            <a:ext cx="738927" cy="734476"/>
          </a:xfrm>
          <a:custGeom>
            <a:avLst/>
            <a:gdLst/>
            <a:ahLst/>
            <a:cxnLst/>
            <a:rect l="l" t="t" r="r" b="b"/>
            <a:pathLst>
              <a:path w="498" h="495" extrusionOk="0">
                <a:moveTo>
                  <a:pt x="498" y="0"/>
                </a:moveTo>
                <a:lnTo>
                  <a:pt x="498" y="200"/>
                </a:lnTo>
                <a:lnTo>
                  <a:pt x="0" y="495"/>
                </a:lnTo>
                <a:lnTo>
                  <a:pt x="1" y="295"/>
                </a:lnTo>
                <a:lnTo>
                  <a:pt x="49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5" name="Google Shape;2125;p342"/>
          <p:cNvSpPr/>
          <p:nvPr/>
        </p:nvSpPr>
        <p:spPr>
          <a:xfrm>
            <a:off x="3831668" y="2426855"/>
            <a:ext cx="743379" cy="734476"/>
          </a:xfrm>
          <a:custGeom>
            <a:avLst/>
            <a:gdLst/>
            <a:ahLst/>
            <a:cxnLst/>
            <a:rect l="l" t="t" r="r" b="b"/>
            <a:pathLst>
              <a:path w="501" h="495" extrusionOk="0">
                <a:moveTo>
                  <a:pt x="501" y="295"/>
                </a:moveTo>
                <a:lnTo>
                  <a:pt x="500" y="495"/>
                </a:lnTo>
                <a:lnTo>
                  <a:pt x="0" y="200"/>
                </a:lnTo>
                <a:lnTo>
                  <a:pt x="0" y="0"/>
                </a:lnTo>
                <a:lnTo>
                  <a:pt x="501" y="295"/>
                </a:lnTo>
                <a:close/>
              </a:path>
            </a:pathLst>
          </a:custGeom>
          <a:solidFill>
            <a:srgbClr val="0040BC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126" name="Google Shape;2126;p342"/>
          <p:cNvSpPr txBox="1"/>
          <p:nvPr/>
        </p:nvSpPr>
        <p:spPr>
          <a:xfrm>
            <a:off x="1135903" y="4041451"/>
            <a:ext cx="15078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Dilated cardiomyopathy</a:t>
            </a:r>
            <a:endParaRPr sz="1100"/>
          </a:p>
        </p:txBody>
      </p:sp>
      <p:sp>
        <p:nvSpPr>
          <p:cNvPr id="2127" name="Google Shape;2127;p342"/>
          <p:cNvSpPr txBox="1"/>
          <p:nvPr/>
        </p:nvSpPr>
        <p:spPr>
          <a:xfrm>
            <a:off x="6224151" y="4529250"/>
            <a:ext cx="1006500" cy="1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9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Viral causes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2" name="Google Shape;2132;p343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7093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MYH6: Striated Muscle Contraction Pathway</a:t>
            </a:r>
            <a:endParaRPr sz="2300"/>
          </a:p>
        </p:txBody>
      </p:sp>
      <p:sp>
        <p:nvSpPr>
          <p:cNvPr id="2134" name="Google Shape;2134;p343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136" name="Google Shape;2136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750" y="776375"/>
            <a:ext cx="7878723" cy="44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3E1EEAC-4776-2BA3-9716-C624C4988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2" name="Google Shape;1722;p326"/>
          <p:cNvPicPr preferRelativeResize="0"/>
          <p:nvPr/>
        </p:nvPicPr>
        <p:blipFill rotWithShape="1">
          <a:blip r:embed="rId3">
            <a:alphaModFix/>
          </a:blip>
          <a:srcRect l="1730" t="9966" r="-1730"/>
          <a:stretch/>
        </p:blipFill>
        <p:spPr>
          <a:xfrm>
            <a:off x="302525" y="1081701"/>
            <a:ext cx="4108974" cy="33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3" name="Google Shape;1723;p326"/>
          <p:cNvSpPr txBox="1">
            <a:spLocks noGrp="1"/>
          </p:cNvSpPr>
          <p:nvPr>
            <p:ph type="title"/>
          </p:nvPr>
        </p:nvSpPr>
        <p:spPr>
          <a:xfrm>
            <a:off x="222425" y="43480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</a:pPr>
            <a:r>
              <a:rPr lang="de" sz="2300"/>
              <a:t>Switch Genes in Dilated Cardiomyopathy</a:t>
            </a:r>
            <a:endParaRPr sz="2300"/>
          </a:p>
        </p:txBody>
      </p:sp>
      <p:sp>
        <p:nvSpPr>
          <p:cNvPr id="1724" name="Google Shape;1724;p326"/>
          <p:cNvSpPr/>
          <p:nvPr/>
        </p:nvSpPr>
        <p:spPr>
          <a:xfrm>
            <a:off x="2734644" y="2554904"/>
            <a:ext cx="3080400" cy="889800"/>
          </a:xfrm>
          <a:prstGeom prst="roundRect">
            <a:avLst>
              <a:gd name="adj" fmla="val 219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6012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25" name="Google Shape;1725;p326"/>
          <p:cNvSpPr/>
          <p:nvPr/>
        </p:nvSpPr>
        <p:spPr>
          <a:xfrm>
            <a:off x="2734644" y="3598567"/>
            <a:ext cx="3080400" cy="889800"/>
          </a:xfrm>
          <a:prstGeom prst="roundRect">
            <a:avLst>
              <a:gd name="adj" fmla="val 21901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6012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26" name="Google Shape;1726;p326"/>
          <p:cNvSpPr/>
          <p:nvPr/>
        </p:nvSpPr>
        <p:spPr>
          <a:xfrm>
            <a:off x="2734644" y="1511242"/>
            <a:ext cx="3080400" cy="889800"/>
          </a:xfrm>
          <a:prstGeom prst="roundRect">
            <a:avLst>
              <a:gd name="adj" fmla="val 21901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6012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27" name="Google Shape;1727;p326"/>
          <p:cNvSpPr txBox="1"/>
          <p:nvPr/>
        </p:nvSpPr>
        <p:spPr>
          <a:xfrm>
            <a:off x="6053525" y="1872075"/>
            <a:ext cx="2786400" cy="244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de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Switch genes hold </a:t>
            </a:r>
            <a:r>
              <a:rPr lang="de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regulatory roles in key pathways</a:t>
            </a:r>
            <a:r>
              <a:rPr lang="de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associated with dilated cardiomyopathy.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  <a:p>
            <a:pPr marL="457200" marR="0" lvl="0" indent="-3238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Char char="●"/>
            </a:pPr>
            <a:r>
              <a:rPr lang="de" sz="1500" b="1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Viral induced cardiomyopathy (VCM)</a:t>
            </a:r>
            <a:r>
              <a:rPr lang="de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can be identified among non-healthy patients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8" name="Google Shape;1728;p326"/>
          <p:cNvSpPr txBox="1"/>
          <p:nvPr/>
        </p:nvSpPr>
        <p:spPr>
          <a:xfrm>
            <a:off x="2970800" y="1688950"/>
            <a:ext cx="259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EFEFE"/>
                </a:solidFill>
                <a:latin typeface="Inter"/>
                <a:ea typeface="Inter"/>
                <a:cs typeface="Inter"/>
                <a:sym typeface="Inter"/>
              </a:rPr>
              <a:t>Select regulatory genes</a:t>
            </a:r>
            <a:endParaRPr sz="1500">
              <a:solidFill>
                <a:srgbClr val="FEFEFE"/>
              </a:solidFill>
              <a:latin typeface="Inter"/>
              <a:ea typeface="Inter"/>
              <a:cs typeface="Inter"/>
              <a:sym typeface="Inter"/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FEFEFE"/>
                </a:solidFill>
                <a:latin typeface="Inter"/>
                <a:ea typeface="Inter"/>
                <a:cs typeface="Inter"/>
                <a:sym typeface="Inter"/>
              </a:rPr>
              <a:t>(SWIMMER)</a:t>
            </a:r>
            <a:r>
              <a:rPr lang="de" sz="15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sz="15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29" name="Google Shape;1729;p326"/>
          <p:cNvSpPr txBox="1"/>
          <p:nvPr/>
        </p:nvSpPr>
        <p:spPr>
          <a:xfrm>
            <a:off x="2970800" y="2745863"/>
            <a:ext cx="259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Investigate biological processes (WikiPathways) </a:t>
            </a:r>
            <a:endParaRPr sz="1500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0" name="Google Shape;1730;p326"/>
          <p:cNvSpPr txBox="1"/>
          <p:nvPr/>
        </p:nvSpPr>
        <p:spPr>
          <a:xfrm>
            <a:off x="2978250" y="3789513"/>
            <a:ext cx="25932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500">
                <a:solidFill>
                  <a:srgbClr val="1A1A1A"/>
                </a:solidFill>
                <a:latin typeface="Inter"/>
                <a:ea typeface="Inter"/>
                <a:cs typeface="Inter"/>
                <a:sym typeface="Inter"/>
              </a:rPr>
              <a:t>Analyze potential viral cause of dilated cardiomyopathy</a:t>
            </a:r>
            <a:endParaRPr sz="1500">
              <a:solidFill>
                <a:srgbClr val="1A1A1A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31" name="Google Shape;1731;p326"/>
          <p:cNvSpPr txBox="1"/>
          <p:nvPr/>
        </p:nvSpPr>
        <p:spPr>
          <a:xfrm>
            <a:off x="5963425" y="1386500"/>
            <a:ext cx="236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solidFill>
                  <a:schemeClr val="accent1"/>
                </a:solidFill>
                <a:latin typeface="Inter"/>
                <a:ea typeface="Inter"/>
                <a:cs typeface="Inter"/>
                <a:sym typeface="Inter"/>
              </a:rPr>
              <a:t>HYPOTHESES</a:t>
            </a:r>
            <a:endParaRPr>
              <a:solidFill>
                <a:schemeClr val="accen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8F42E82-E7FE-E3EE-D6C4-C5C865B22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F5F438-AB44-320E-4DCE-0B4116B62C10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1" name="Google Shape;2141;p3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7738" y="945475"/>
            <a:ext cx="6588524" cy="4153199"/>
          </a:xfrm>
          <a:prstGeom prst="rect">
            <a:avLst/>
          </a:prstGeom>
          <a:noFill/>
          <a:ln>
            <a:noFill/>
          </a:ln>
        </p:spPr>
      </p:pic>
      <p:sp>
        <p:nvSpPr>
          <p:cNvPr id="2142" name="Google Shape;2142;p344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7093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SGPP2: Sphingolipid Metabolism</a:t>
            </a:r>
            <a:endParaRPr sz="2300"/>
          </a:p>
        </p:txBody>
      </p:sp>
      <p:sp>
        <p:nvSpPr>
          <p:cNvPr id="2144" name="Google Shape;2144;p344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BE491B1-6B22-B6C1-A408-CEFAC629D6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" name="Google Shape;2150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66" y="301585"/>
            <a:ext cx="8090525" cy="4532646"/>
          </a:xfrm>
          <a:prstGeom prst="rect">
            <a:avLst/>
          </a:prstGeom>
          <a:noFill/>
          <a:ln>
            <a:noFill/>
          </a:ln>
        </p:spPr>
      </p:pic>
      <p:sp>
        <p:nvSpPr>
          <p:cNvPr id="2151" name="Google Shape;2151;p345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7093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PLA2G4F: Lipid Metabolism in Senescent Cells</a:t>
            </a:r>
            <a:endParaRPr sz="2300"/>
          </a:p>
        </p:txBody>
      </p:sp>
      <p:sp>
        <p:nvSpPr>
          <p:cNvPr id="2153" name="Google Shape;2153;p345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917A49FD-E754-A310-9B47-72DFD0063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760" y="677800"/>
            <a:ext cx="7147203" cy="4397202"/>
          </a:xfrm>
          <a:prstGeom prst="rect">
            <a:avLst/>
          </a:prstGeom>
          <a:noFill/>
          <a:ln>
            <a:noFill/>
          </a:ln>
        </p:spPr>
      </p:pic>
      <p:sp>
        <p:nvSpPr>
          <p:cNvPr id="2160" name="Google Shape;2160;p346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70938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SULT1B1: Sulfanation Biotranformation Reaction</a:t>
            </a:r>
            <a:endParaRPr sz="2300"/>
          </a:p>
        </p:txBody>
      </p:sp>
      <p:sp>
        <p:nvSpPr>
          <p:cNvPr id="2162" name="Google Shape;2162;p346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203D93-6005-284E-CA67-58F18CFE15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6" name="Google Shape;1736;p327"/>
          <p:cNvSpPr/>
          <p:nvPr/>
        </p:nvSpPr>
        <p:spPr>
          <a:xfrm>
            <a:off x="2353225" y="1410400"/>
            <a:ext cx="575700" cy="618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327"/>
          <p:cNvSpPr txBox="1">
            <a:spLocks noGrp="1"/>
          </p:cNvSpPr>
          <p:nvPr>
            <p:ph type="title"/>
          </p:nvPr>
        </p:nvSpPr>
        <p:spPr>
          <a:xfrm>
            <a:off x="222425" y="434800"/>
            <a:ext cx="7601100" cy="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Inter"/>
              <a:buNone/>
            </a:pPr>
            <a:r>
              <a:rPr lang="de" sz="2300"/>
              <a:t>Study Design</a:t>
            </a:r>
            <a:endParaRPr sz="2300"/>
          </a:p>
        </p:txBody>
      </p:sp>
      <p:pic>
        <p:nvPicPr>
          <p:cNvPr id="1738" name="Google Shape;1738;p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613" y="1171575"/>
            <a:ext cx="8734776" cy="314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2D8AB3E2-CEE6-F3E3-6D70-D2291EDDE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AAD44A-2AAA-4FD8-0EE2-35DE5CDA4922}"/>
              </a:ext>
            </a:extLst>
          </p:cNvPr>
          <p:cNvSpPr txBox="1"/>
          <p:nvPr/>
        </p:nvSpPr>
        <p:spPr>
          <a:xfrm>
            <a:off x="8720666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3" name="Google Shape;1743;p328"/>
          <p:cNvSpPr txBox="1">
            <a:spLocks noGrp="1"/>
          </p:cNvSpPr>
          <p:nvPr>
            <p:ph type="title"/>
          </p:nvPr>
        </p:nvSpPr>
        <p:spPr>
          <a:xfrm>
            <a:off x="195925" y="449375"/>
            <a:ext cx="3860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Gene expression analysis </a:t>
            </a:r>
            <a:endParaRPr sz="2300"/>
          </a:p>
        </p:txBody>
      </p:sp>
      <p:sp>
        <p:nvSpPr>
          <p:cNvPr id="1744" name="Google Shape;1744;p328"/>
          <p:cNvSpPr txBox="1"/>
          <p:nvPr/>
        </p:nvSpPr>
        <p:spPr>
          <a:xfrm>
            <a:off x="114225" y="1461000"/>
            <a:ext cx="4205100" cy="1661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 dirty="0"/>
              <a:t>Differentially expressed obtained through multivariate linear regression </a:t>
            </a:r>
            <a:endParaRPr sz="1300" dirty="0"/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 dirty="0"/>
              <a:t>Slope coefficient correct for : Age and Gender </a:t>
            </a:r>
            <a:endParaRPr sz="1300" dirty="0"/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 dirty="0"/>
              <a:t>Differentially expressed genes selected for their </a:t>
            </a:r>
            <a:endParaRPr sz="1300" dirty="0"/>
          </a:p>
          <a:p>
            <a:pPr marL="914400" lvl="1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</a:pPr>
            <a:r>
              <a:rPr lang="de" sz="1300" dirty="0"/>
              <a:t>Significance ( p-value lower than 0.05)</a:t>
            </a:r>
            <a:endParaRPr sz="1300" dirty="0"/>
          </a:p>
          <a:p>
            <a:pPr marL="914400" lvl="1" indent="-3175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 sz="1300" dirty="0"/>
              <a:t>Change in expression (| logFC </a:t>
            </a:r>
            <a:r>
              <a:rPr lang="de" dirty="0"/>
              <a:t>| &gt; 1.5)</a:t>
            </a:r>
            <a:endParaRPr dirty="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 dirty="0"/>
              <a:t> </a:t>
            </a:r>
            <a:endParaRPr sz="800" dirty="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45" name="Google Shape;1745;p328"/>
          <p:cNvPicPr preferRelativeResize="0"/>
          <p:nvPr/>
        </p:nvPicPr>
        <p:blipFill rotWithShape="1">
          <a:blip r:embed="rId3">
            <a:alphaModFix/>
          </a:blip>
          <a:srcRect b="6872"/>
          <a:stretch/>
        </p:blipFill>
        <p:spPr>
          <a:xfrm>
            <a:off x="4825900" y="2941600"/>
            <a:ext cx="3373149" cy="156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6" name="Google Shape;1746;p328"/>
          <p:cNvPicPr preferRelativeResize="0"/>
          <p:nvPr/>
        </p:nvPicPr>
        <p:blipFill rotWithShape="1">
          <a:blip r:embed="rId4">
            <a:alphaModFix/>
          </a:blip>
          <a:srcRect l="5131" r="17695" b="8642"/>
          <a:stretch/>
        </p:blipFill>
        <p:spPr>
          <a:xfrm>
            <a:off x="4905750" y="213075"/>
            <a:ext cx="3073450" cy="227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7" name="Google Shape;1747;p3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9052" y="213075"/>
            <a:ext cx="739650" cy="86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8" name="Google Shape;1748;p3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4225" y="3201226"/>
            <a:ext cx="4587500" cy="479164"/>
          </a:xfrm>
          <a:prstGeom prst="rect">
            <a:avLst/>
          </a:prstGeom>
          <a:noFill/>
          <a:ln>
            <a:noFill/>
          </a:ln>
        </p:spPr>
      </p:pic>
      <p:sp>
        <p:nvSpPr>
          <p:cNvPr id="1749" name="Google Shape;1749;p328"/>
          <p:cNvSpPr txBox="1"/>
          <p:nvPr/>
        </p:nvSpPr>
        <p:spPr>
          <a:xfrm>
            <a:off x="5202300" y="4628125"/>
            <a:ext cx="10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Inter"/>
                <a:ea typeface="Inter"/>
                <a:cs typeface="Inter"/>
                <a:sym typeface="Inter"/>
              </a:rPr>
              <a:t>NF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0" name="Google Shape;1750;p328"/>
          <p:cNvSpPr txBox="1"/>
          <p:nvPr/>
        </p:nvSpPr>
        <p:spPr>
          <a:xfrm>
            <a:off x="6905500" y="4628125"/>
            <a:ext cx="107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>
                <a:latin typeface="Inter"/>
                <a:ea typeface="Inter"/>
                <a:cs typeface="Inter"/>
                <a:sym typeface="Inter"/>
              </a:rPr>
              <a:t>DCM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1" name="Google Shape;1751;p328"/>
          <p:cNvSpPr txBox="1"/>
          <p:nvPr/>
        </p:nvSpPr>
        <p:spPr>
          <a:xfrm>
            <a:off x="4984300" y="2449600"/>
            <a:ext cx="234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 dirty="0">
                <a:latin typeface="Inter"/>
                <a:ea typeface="Inter"/>
                <a:cs typeface="Inter"/>
                <a:sym typeface="Inter"/>
              </a:rPr>
              <a:t>-log(adjusted p-value)</a:t>
            </a:r>
            <a:endParaRPr sz="1200" dirty="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52" name="Google Shape;1752;p328"/>
          <p:cNvSpPr txBox="1"/>
          <p:nvPr/>
        </p:nvSpPr>
        <p:spPr>
          <a:xfrm rot="5400000">
            <a:off x="3626950" y="1388100"/>
            <a:ext cx="2345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>
                <a:latin typeface="Inter"/>
                <a:ea typeface="Inter"/>
                <a:cs typeface="Inter"/>
                <a:sym typeface="Inter"/>
              </a:rPr>
              <a:t>Logarithmic Fold Change</a:t>
            </a:r>
            <a:endParaRPr sz="120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753" name="Google Shape;1753;p328"/>
          <p:cNvGrpSpPr/>
          <p:nvPr/>
        </p:nvGrpSpPr>
        <p:grpSpPr>
          <a:xfrm>
            <a:off x="8030238" y="1208813"/>
            <a:ext cx="959394" cy="1036223"/>
            <a:chOff x="8182638" y="1208813"/>
            <a:chExt cx="959394" cy="1036223"/>
          </a:xfrm>
        </p:grpSpPr>
        <p:grpSp>
          <p:nvGrpSpPr>
            <p:cNvPr id="1754" name="Google Shape;1754;p328"/>
            <p:cNvGrpSpPr/>
            <p:nvPr/>
          </p:nvGrpSpPr>
          <p:grpSpPr>
            <a:xfrm>
              <a:off x="8182638" y="1208813"/>
              <a:ext cx="959394" cy="1036223"/>
              <a:chOff x="7982326" y="753395"/>
              <a:chExt cx="1028400" cy="1241134"/>
            </a:xfrm>
          </p:grpSpPr>
          <p:sp>
            <p:nvSpPr>
              <p:cNvPr id="1755" name="Google Shape;1755;p328"/>
              <p:cNvSpPr/>
              <p:nvPr/>
            </p:nvSpPr>
            <p:spPr>
              <a:xfrm flipH="1">
                <a:off x="7999858" y="1208913"/>
                <a:ext cx="83400" cy="117900"/>
              </a:xfrm>
              <a:prstGeom prst="ellipse">
                <a:avLst/>
              </a:prstGeom>
              <a:solidFill>
                <a:srgbClr val="1717F5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28"/>
              <p:cNvSpPr txBox="1"/>
              <p:nvPr/>
            </p:nvSpPr>
            <p:spPr>
              <a:xfrm>
                <a:off x="7982326" y="753395"/>
                <a:ext cx="1028400" cy="42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1100">
                    <a:latin typeface="Inter"/>
                    <a:ea typeface="Inter"/>
                    <a:cs typeface="Inter"/>
                    <a:sym typeface="Inter"/>
                  </a:rPr>
                  <a:t>Legend</a:t>
                </a:r>
                <a:endParaRPr sz="1100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57" name="Google Shape;1757;p328"/>
              <p:cNvSpPr txBox="1"/>
              <p:nvPr/>
            </p:nvSpPr>
            <p:spPr>
              <a:xfrm>
                <a:off x="8077885" y="1083513"/>
                <a:ext cx="837300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800"/>
                  <a:t>Up regulated</a:t>
                </a:r>
                <a:endParaRPr sz="800"/>
              </a:p>
            </p:txBody>
          </p:sp>
          <p:sp>
            <p:nvSpPr>
              <p:cNvPr id="1758" name="Google Shape;1758;p328"/>
              <p:cNvSpPr txBox="1"/>
              <p:nvPr/>
            </p:nvSpPr>
            <p:spPr>
              <a:xfrm>
                <a:off x="8077877" y="1456328"/>
                <a:ext cx="837300" cy="538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de" sz="800"/>
                  <a:t>Down regulated</a:t>
                </a:r>
                <a:endParaRPr sz="800"/>
              </a:p>
            </p:txBody>
          </p:sp>
        </p:grpSp>
        <p:sp>
          <p:nvSpPr>
            <p:cNvPr id="1759" name="Google Shape;1759;p328"/>
            <p:cNvSpPr/>
            <p:nvPr/>
          </p:nvSpPr>
          <p:spPr>
            <a:xfrm>
              <a:off x="8199057" y="1909247"/>
              <a:ext cx="77700" cy="98400"/>
            </a:xfrm>
            <a:prstGeom prst="ellipse">
              <a:avLst/>
            </a:prstGeom>
            <a:solidFill>
              <a:srgbClr val="D02D1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2">
            <a:extLst>
              <a:ext uri="{FF2B5EF4-FFF2-40B4-BE49-F238E27FC236}">
                <a16:creationId xmlns:a16="http://schemas.microsoft.com/office/drawing/2014/main" id="{7F87A0F5-84B4-D991-3CFD-958B9F7E5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F58B762-3B81-A18F-158D-A79CEE07D16D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4" name="Google Shape;1764;p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765" name="Google Shape;1765;p329"/>
          <p:cNvSpPr txBox="1">
            <a:spLocks noGrp="1"/>
          </p:cNvSpPr>
          <p:nvPr>
            <p:ph type="title"/>
          </p:nvPr>
        </p:nvSpPr>
        <p:spPr>
          <a:xfrm>
            <a:off x="571500" y="4277650"/>
            <a:ext cx="4000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de" dirty="0">
                <a:solidFill>
                  <a:schemeClr val="lt1"/>
                </a:solidFill>
              </a:rPr>
              <a:t>Network Analysis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0" name="Google Shape;1770;p330"/>
          <p:cNvSpPr txBox="1">
            <a:spLocks noGrp="1"/>
          </p:cNvSpPr>
          <p:nvPr>
            <p:ph type="title"/>
          </p:nvPr>
        </p:nvSpPr>
        <p:spPr>
          <a:xfrm>
            <a:off x="268350" y="466300"/>
            <a:ext cx="3663900" cy="4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Network Construction </a:t>
            </a:r>
            <a:endParaRPr sz="2300"/>
          </a:p>
        </p:txBody>
      </p:sp>
      <p:sp>
        <p:nvSpPr>
          <p:cNvPr id="1772" name="Google Shape;1772;p330"/>
          <p:cNvSpPr/>
          <p:nvPr/>
        </p:nvSpPr>
        <p:spPr>
          <a:xfrm>
            <a:off x="652104" y="3058550"/>
            <a:ext cx="93124" cy="96652"/>
          </a:xfrm>
          <a:custGeom>
            <a:avLst/>
            <a:gdLst/>
            <a:ahLst/>
            <a:cxnLst/>
            <a:rect l="l" t="t" r="r" b="b"/>
            <a:pathLst>
              <a:path w="854" h="884" extrusionOk="0">
                <a:moveTo>
                  <a:pt x="853" y="450"/>
                </a:moveTo>
                <a:cubicBezTo>
                  <a:pt x="853" y="362"/>
                  <a:pt x="824" y="277"/>
                  <a:pt x="771" y="207"/>
                </a:cubicBezTo>
                <a:cubicBezTo>
                  <a:pt x="770" y="206"/>
                  <a:pt x="770" y="205"/>
                  <a:pt x="769" y="204"/>
                </a:cubicBezTo>
                <a:cubicBezTo>
                  <a:pt x="644" y="42"/>
                  <a:pt x="417" y="0"/>
                  <a:pt x="242" y="106"/>
                </a:cubicBezTo>
                <a:cubicBezTo>
                  <a:pt x="67" y="212"/>
                  <a:pt x="0" y="433"/>
                  <a:pt x="87" y="618"/>
                </a:cubicBezTo>
                <a:cubicBezTo>
                  <a:pt x="87" y="620"/>
                  <a:pt x="88" y="621"/>
                  <a:pt x="88" y="622"/>
                </a:cubicBezTo>
                <a:cubicBezTo>
                  <a:pt x="169" y="792"/>
                  <a:pt x="356" y="884"/>
                  <a:pt x="540" y="842"/>
                </a:cubicBezTo>
                <a:cubicBezTo>
                  <a:pt x="723" y="801"/>
                  <a:pt x="854" y="638"/>
                  <a:pt x="853" y="450"/>
                </a:cubicBezTo>
                <a:close/>
                <a:moveTo>
                  <a:pt x="451" y="115"/>
                </a:moveTo>
                <a:cubicBezTo>
                  <a:pt x="546" y="115"/>
                  <a:pt x="636" y="155"/>
                  <a:pt x="700" y="226"/>
                </a:cubicBezTo>
                <a:cubicBezTo>
                  <a:pt x="639" y="310"/>
                  <a:pt x="639" y="310"/>
                  <a:pt x="639" y="310"/>
                </a:cubicBezTo>
                <a:cubicBezTo>
                  <a:pt x="562" y="284"/>
                  <a:pt x="562" y="284"/>
                  <a:pt x="562" y="284"/>
                </a:cubicBezTo>
                <a:cubicBezTo>
                  <a:pt x="548" y="279"/>
                  <a:pt x="532" y="285"/>
                  <a:pt x="523" y="298"/>
                </a:cubicBezTo>
                <a:cubicBezTo>
                  <a:pt x="381" y="526"/>
                  <a:pt x="381" y="526"/>
                  <a:pt x="381" y="526"/>
                </a:cubicBezTo>
                <a:cubicBezTo>
                  <a:pt x="276" y="396"/>
                  <a:pt x="276" y="396"/>
                  <a:pt x="276" y="396"/>
                </a:cubicBezTo>
                <a:cubicBezTo>
                  <a:pt x="270" y="387"/>
                  <a:pt x="260" y="383"/>
                  <a:pt x="249" y="383"/>
                </a:cubicBezTo>
                <a:cubicBezTo>
                  <a:pt x="239" y="383"/>
                  <a:pt x="229" y="389"/>
                  <a:pt x="223" y="397"/>
                </a:cubicBezTo>
                <a:cubicBezTo>
                  <a:pt x="127" y="532"/>
                  <a:pt x="127" y="532"/>
                  <a:pt x="127" y="532"/>
                </a:cubicBezTo>
                <a:cubicBezTo>
                  <a:pt x="101" y="432"/>
                  <a:pt x="123" y="325"/>
                  <a:pt x="187" y="244"/>
                </a:cubicBezTo>
                <a:cubicBezTo>
                  <a:pt x="250" y="162"/>
                  <a:pt x="348" y="115"/>
                  <a:pt x="451" y="115"/>
                </a:cubicBezTo>
                <a:close/>
                <a:moveTo>
                  <a:pt x="451" y="785"/>
                </a:moveTo>
                <a:cubicBezTo>
                  <a:pt x="327" y="785"/>
                  <a:pt x="213" y="716"/>
                  <a:pt x="155" y="607"/>
                </a:cubicBezTo>
                <a:cubicBezTo>
                  <a:pt x="252" y="472"/>
                  <a:pt x="252" y="472"/>
                  <a:pt x="252" y="472"/>
                </a:cubicBezTo>
                <a:cubicBezTo>
                  <a:pt x="358" y="605"/>
                  <a:pt x="358" y="605"/>
                  <a:pt x="358" y="605"/>
                </a:cubicBezTo>
                <a:cubicBezTo>
                  <a:pt x="365" y="613"/>
                  <a:pt x="375" y="618"/>
                  <a:pt x="386" y="618"/>
                </a:cubicBezTo>
                <a:cubicBezTo>
                  <a:pt x="397" y="617"/>
                  <a:pt x="407" y="611"/>
                  <a:pt x="413" y="602"/>
                </a:cubicBezTo>
                <a:cubicBezTo>
                  <a:pt x="566" y="356"/>
                  <a:pt x="566" y="356"/>
                  <a:pt x="566" y="356"/>
                </a:cubicBezTo>
                <a:cubicBezTo>
                  <a:pt x="642" y="381"/>
                  <a:pt x="642" y="381"/>
                  <a:pt x="642" y="381"/>
                </a:cubicBezTo>
                <a:cubicBezTo>
                  <a:pt x="656" y="386"/>
                  <a:pt x="671" y="381"/>
                  <a:pt x="680" y="369"/>
                </a:cubicBezTo>
                <a:cubicBezTo>
                  <a:pt x="741" y="283"/>
                  <a:pt x="741" y="283"/>
                  <a:pt x="741" y="283"/>
                </a:cubicBezTo>
                <a:cubicBezTo>
                  <a:pt x="801" y="386"/>
                  <a:pt x="801" y="514"/>
                  <a:pt x="742" y="618"/>
                </a:cubicBezTo>
                <a:cubicBezTo>
                  <a:pt x="682" y="722"/>
                  <a:pt x="571" y="785"/>
                  <a:pt x="451" y="7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4" name="Google Shape;1774;p330"/>
          <p:cNvPicPr preferRelativeResize="0"/>
          <p:nvPr/>
        </p:nvPicPr>
        <p:blipFill rotWithShape="1">
          <a:blip r:embed="rId3">
            <a:alphaModFix/>
          </a:blip>
          <a:srcRect l="2704" t="26777"/>
          <a:stretch/>
        </p:blipFill>
        <p:spPr>
          <a:xfrm>
            <a:off x="630088" y="2859100"/>
            <a:ext cx="3712048" cy="156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7862" y="791625"/>
            <a:ext cx="3484575" cy="218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776" name="Google Shape;1776;p330"/>
          <p:cNvSpPr txBox="1"/>
          <p:nvPr/>
        </p:nvSpPr>
        <p:spPr>
          <a:xfrm>
            <a:off x="630100" y="1361975"/>
            <a:ext cx="4205100" cy="16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Weighted correlation networks to visualize gene co-expression 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Spearman correlation is chosen for nonlinear monotonic relationships 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 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77" name="Google Shape;1777;p3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5088" y="3206225"/>
            <a:ext cx="1610100" cy="1610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8" name="Google Shape;1778;p330"/>
          <p:cNvCxnSpPr/>
          <p:nvPr/>
        </p:nvCxnSpPr>
        <p:spPr>
          <a:xfrm flipH="1">
            <a:off x="7394675" y="2628900"/>
            <a:ext cx="306300" cy="6021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79" name="Google Shape;1779;p330"/>
          <p:cNvCxnSpPr/>
          <p:nvPr/>
        </p:nvCxnSpPr>
        <p:spPr>
          <a:xfrm>
            <a:off x="5721125" y="2669725"/>
            <a:ext cx="243900" cy="5019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Picture 2">
            <a:extLst>
              <a:ext uri="{FF2B5EF4-FFF2-40B4-BE49-F238E27FC236}">
                <a16:creationId xmlns:a16="http://schemas.microsoft.com/office/drawing/2014/main" id="{8999D243-0EDF-C813-2D39-9793E2153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CA9F3E9-5675-8246-7A13-9C68953F22B6}"/>
              </a:ext>
            </a:extLst>
          </p:cNvPr>
          <p:cNvSpPr txBox="1"/>
          <p:nvPr/>
        </p:nvSpPr>
        <p:spPr>
          <a:xfrm>
            <a:off x="8720666" y="4834467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4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FA59E9-9EDD-4082-2D86-3A65D8BCFEF5}"/>
              </a:ext>
            </a:extLst>
          </p:cNvPr>
          <p:cNvSpPr txBox="1"/>
          <p:nvPr/>
        </p:nvSpPr>
        <p:spPr>
          <a:xfrm>
            <a:off x="2599267" y="4423375"/>
            <a:ext cx="2428595" cy="3179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Image : </a:t>
            </a:r>
            <a:r>
              <a:rPr lang="en-GB" dirty="0">
                <a:hlinkClick r:id="rId7"/>
              </a:rPr>
              <a:t>source </a:t>
            </a:r>
            <a:endParaRPr lang="en-GB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4" name="Google Shape;1784;p331"/>
          <p:cNvSpPr txBox="1">
            <a:spLocks noGrp="1"/>
          </p:cNvSpPr>
          <p:nvPr>
            <p:ph type="title"/>
          </p:nvPr>
        </p:nvSpPr>
        <p:spPr>
          <a:xfrm>
            <a:off x="226550" y="459575"/>
            <a:ext cx="3860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Finding Communities </a:t>
            </a:r>
            <a:endParaRPr sz="2300"/>
          </a:p>
        </p:txBody>
      </p:sp>
      <p:sp>
        <p:nvSpPr>
          <p:cNvPr id="1786" name="Google Shape;1786;p331"/>
          <p:cNvSpPr txBox="1"/>
          <p:nvPr/>
        </p:nvSpPr>
        <p:spPr>
          <a:xfrm>
            <a:off x="4646350" y="1171575"/>
            <a:ext cx="4205100" cy="13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457200" marR="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Elbow plot used to establish the optimal number of clusters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457200" lvl="0" indent="-31115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de" sz="1300"/>
              <a:t>Clustering algorithms used to find communities </a:t>
            </a:r>
            <a:endParaRPr sz="1300"/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/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 </a:t>
            </a:r>
            <a:endParaRPr sz="8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787" name="Google Shape;1787;p3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6075" y="2478375"/>
            <a:ext cx="4065374" cy="223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8" name="Google Shape;1788;p331"/>
          <p:cNvSpPr/>
          <p:nvPr/>
        </p:nvSpPr>
        <p:spPr>
          <a:xfrm>
            <a:off x="7779375" y="2430925"/>
            <a:ext cx="1186200" cy="1194000"/>
          </a:xfrm>
          <a:prstGeom prst="ellipse">
            <a:avLst/>
          </a:prstGeom>
          <a:solidFill>
            <a:schemeClr val="lt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B8F83DC-ECE0-A8BF-C9CB-6CB1D73823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420E92D6-5117-0ABC-9AEB-9D07E6F2A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37" y="1090177"/>
            <a:ext cx="4638276" cy="29023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57988-F8E1-5D01-47BD-931D7B011F86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3" name="Google Shape;1793;p332"/>
          <p:cNvSpPr txBox="1">
            <a:spLocks noGrp="1"/>
          </p:cNvSpPr>
          <p:nvPr>
            <p:ph type="title"/>
          </p:nvPr>
        </p:nvSpPr>
        <p:spPr>
          <a:xfrm>
            <a:off x="195925" y="449375"/>
            <a:ext cx="3860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Fight Clubs  </a:t>
            </a:r>
            <a:endParaRPr sz="2300"/>
          </a:p>
        </p:txBody>
      </p:sp>
      <p:pic>
        <p:nvPicPr>
          <p:cNvPr id="1794" name="Google Shape;1794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500" y="1222400"/>
            <a:ext cx="4482475" cy="28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5" name="Google Shape;1795;p332"/>
          <p:cNvSpPr/>
          <p:nvPr/>
        </p:nvSpPr>
        <p:spPr>
          <a:xfrm>
            <a:off x="1864550" y="158096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6" name="Google Shape;1796;p332"/>
          <p:cNvSpPr/>
          <p:nvPr/>
        </p:nvSpPr>
        <p:spPr>
          <a:xfrm>
            <a:off x="496525" y="1442825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797" name="Google Shape;1797;p332"/>
          <p:cNvSpPr txBox="1"/>
          <p:nvPr/>
        </p:nvSpPr>
        <p:spPr>
          <a:xfrm>
            <a:off x="627450" y="1511975"/>
            <a:ext cx="91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Party-Hubs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798" name="Google Shape;1798;p332"/>
          <p:cNvSpPr/>
          <p:nvPr/>
        </p:nvSpPr>
        <p:spPr>
          <a:xfrm>
            <a:off x="1687175" y="158096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9" name="Google Shape;1799;p332"/>
          <p:cNvSpPr/>
          <p:nvPr/>
        </p:nvSpPr>
        <p:spPr>
          <a:xfrm>
            <a:off x="496525" y="2378700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00" name="Google Shape;1800;p332"/>
          <p:cNvSpPr/>
          <p:nvPr/>
        </p:nvSpPr>
        <p:spPr>
          <a:xfrm>
            <a:off x="496525" y="3314575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01" name="Google Shape;1801;p332"/>
          <p:cNvSpPr txBox="1"/>
          <p:nvPr/>
        </p:nvSpPr>
        <p:spPr>
          <a:xfrm>
            <a:off x="2019025" y="1504325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positively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02" name="Google Shape;1802;p332"/>
          <p:cNvSpPr/>
          <p:nvPr/>
        </p:nvSpPr>
        <p:spPr>
          <a:xfrm>
            <a:off x="1687175" y="2516838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3" name="Google Shape;1803;p332"/>
          <p:cNvSpPr/>
          <p:nvPr/>
        </p:nvSpPr>
        <p:spPr>
          <a:xfrm>
            <a:off x="1687163" y="345271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332"/>
          <p:cNvSpPr txBox="1"/>
          <p:nvPr/>
        </p:nvSpPr>
        <p:spPr>
          <a:xfrm>
            <a:off x="2019025" y="3376075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negatively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05" name="Google Shape;1805;p332"/>
          <p:cNvSpPr txBox="1"/>
          <p:nvPr/>
        </p:nvSpPr>
        <p:spPr>
          <a:xfrm>
            <a:off x="1974875" y="2334000"/>
            <a:ext cx="2116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strongly positively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06" name="Google Shape;1806;p332"/>
          <p:cNvSpPr txBox="1"/>
          <p:nvPr/>
        </p:nvSpPr>
        <p:spPr>
          <a:xfrm>
            <a:off x="627250" y="2447850"/>
            <a:ext cx="91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Date-Hubs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07" name="Google Shape;1807;p332"/>
          <p:cNvSpPr txBox="1"/>
          <p:nvPr/>
        </p:nvSpPr>
        <p:spPr>
          <a:xfrm>
            <a:off x="627250" y="3383725"/>
            <a:ext cx="101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Fight-Clubs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2EE7D4EB-5443-CF9A-CF5C-A766328B6E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97714C-EEA6-1798-DB04-5319BE118ACF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6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" name="Google Shape;1812;p333"/>
          <p:cNvSpPr txBox="1">
            <a:spLocks noGrp="1"/>
          </p:cNvSpPr>
          <p:nvPr>
            <p:ph type="title"/>
          </p:nvPr>
        </p:nvSpPr>
        <p:spPr>
          <a:xfrm>
            <a:off x="195925" y="449375"/>
            <a:ext cx="3860700" cy="11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Inter"/>
              <a:buNone/>
            </a:pPr>
            <a:r>
              <a:rPr lang="de" sz="2300"/>
              <a:t>Fight Clubs  </a:t>
            </a:r>
            <a:endParaRPr sz="2300"/>
          </a:p>
        </p:txBody>
      </p:sp>
      <p:pic>
        <p:nvPicPr>
          <p:cNvPr id="1813" name="Google Shape;1813;p3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4500" y="1222400"/>
            <a:ext cx="4482475" cy="28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333"/>
          <p:cNvSpPr/>
          <p:nvPr/>
        </p:nvSpPr>
        <p:spPr>
          <a:xfrm>
            <a:off x="1864550" y="158096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5" name="Google Shape;1815;p333"/>
          <p:cNvSpPr/>
          <p:nvPr/>
        </p:nvSpPr>
        <p:spPr>
          <a:xfrm>
            <a:off x="496525" y="1442825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16" name="Google Shape;1816;p333"/>
          <p:cNvSpPr txBox="1"/>
          <p:nvPr/>
        </p:nvSpPr>
        <p:spPr>
          <a:xfrm>
            <a:off x="627450" y="1511975"/>
            <a:ext cx="91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Party-Hubs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17" name="Google Shape;1817;p333"/>
          <p:cNvSpPr/>
          <p:nvPr/>
        </p:nvSpPr>
        <p:spPr>
          <a:xfrm>
            <a:off x="1687175" y="158096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8" name="Google Shape;1818;p333"/>
          <p:cNvSpPr/>
          <p:nvPr/>
        </p:nvSpPr>
        <p:spPr>
          <a:xfrm>
            <a:off x="496525" y="2378700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19" name="Google Shape;1819;p333"/>
          <p:cNvSpPr/>
          <p:nvPr/>
        </p:nvSpPr>
        <p:spPr>
          <a:xfrm>
            <a:off x="496525" y="3314575"/>
            <a:ext cx="3638700" cy="492300"/>
          </a:xfrm>
          <a:prstGeom prst="roundRect">
            <a:avLst>
              <a:gd name="adj" fmla="val 12568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754375" tIns="137150" rIns="137150" bIns="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820" name="Google Shape;1820;p333"/>
          <p:cNvSpPr txBox="1"/>
          <p:nvPr/>
        </p:nvSpPr>
        <p:spPr>
          <a:xfrm>
            <a:off x="2019025" y="1504325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positively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21" name="Google Shape;1821;p333"/>
          <p:cNvSpPr/>
          <p:nvPr/>
        </p:nvSpPr>
        <p:spPr>
          <a:xfrm>
            <a:off x="1687175" y="2516838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2" name="Google Shape;1822;p333"/>
          <p:cNvSpPr/>
          <p:nvPr/>
        </p:nvSpPr>
        <p:spPr>
          <a:xfrm>
            <a:off x="1687163" y="3452713"/>
            <a:ext cx="287700" cy="2160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E69138"/>
          </a:solidFill>
          <a:ln w="9525" cap="flat" cmpd="sng">
            <a:solidFill>
              <a:srgbClr val="1A1A1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3" name="Google Shape;1823;p333"/>
          <p:cNvSpPr txBox="1"/>
          <p:nvPr/>
        </p:nvSpPr>
        <p:spPr>
          <a:xfrm>
            <a:off x="2019025" y="3376075"/>
            <a:ext cx="2116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negatively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24" name="Google Shape;1824;p333"/>
          <p:cNvSpPr txBox="1"/>
          <p:nvPr/>
        </p:nvSpPr>
        <p:spPr>
          <a:xfrm>
            <a:off x="1974875" y="2334000"/>
            <a:ext cx="2116200" cy="58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200"/>
              <a:t> Hubs </a:t>
            </a:r>
            <a:r>
              <a:rPr lang="de" sz="1200" b="1"/>
              <a:t>strongly positively</a:t>
            </a:r>
            <a:r>
              <a:rPr lang="de" sz="1200"/>
              <a:t> correlated</a:t>
            </a:r>
            <a:endParaRPr sz="1100"/>
          </a:p>
        </p:txBody>
      </p:sp>
      <p:sp>
        <p:nvSpPr>
          <p:cNvPr id="1825" name="Google Shape;1825;p333"/>
          <p:cNvSpPr txBox="1"/>
          <p:nvPr/>
        </p:nvSpPr>
        <p:spPr>
          <a:xfrm>
            <a:off x="627250" y="2447850"/>
            <a:ext cx="910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Date-Hubs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826" name="Google Shape;1826;p333"/>
          <p:cNvSpPr txBox="1"/>
          <p:nvPr/>
        </p:nvSpPr>
        <p:spPr>
          <a:xfrm>
            <a:off x="627250" y="3383725"/>
            <a:ext cx="1015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de" sz="1100"/>
              <a:t>Fight-Clubs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827" name="Google Shape;1827;p3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350" y="184225"/>
            <a:ext cx="3225150" cy="47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D5DBBA57-6A39-3742-6EC0-1BD2773CB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2" y="4492560"/>
            <a:ext cx="2015196" cy="51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8FFBFE-C2E5-5258-D27D-CAAD405FDEE0}"/>
              </a:ext>
            </a:extLst>
          </p:cNvPr>
          <p:cNvSpPr txBox="1"/>
          <p:nvPr/>
        </p:nvSpPr>
        <p:spPr>
          <a:xfrm>
            <a:off x="8712199" y="4826000"/>
            <a:ext cx="2878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7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eft title - MasterSlide">
  <a:themeElements>
    <a:clrScheme name="X Theme Light Color">
      <a:dk1>
        <a:srgbClr val="05050F"/>
      </a:dk1>
      <a:lt1>
        <a:srgbClr val="FFFFFF"/>
      </a:lt1>
      <a:dk2>
        <a:srgbClr val="05050F"/>
      </a:dk2>
      <a:lt2>
        <a:srgbClr val="EFEFF5"/>
      </a:lt2>
      <a:accent1>
        <a:srgbClr val="0056FB"/>
      </a:accent1>
      <a:accent2>
        <a:srgbClr val="3CD278"/>
      </a:accent2>
      <a:accent3>
        <a:srgbClr val="FF784B"/>
      </a:accent3>
      <a:accent4>
        <a:srgbClr val="FFC837"/>
      </a:accent4>
      <a:accent5>
        <a:srgbClr val="F0323C"/>
      </a:accent5>
      <a:accent6>
        <a:srgbClr val="D250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eft title - MasterSlide">
  <a:themeElements>
    <a:clrScheme name="X Theme Light Color">
      <a:dk1>
        <a:srgbClr val="05050F"/>
      </a:dk1>
      <a:lt1>
        <a:srgbClr val="FFFFFF"/>
      </a:lt1>
      <a:dk2>
        <a:srgbClr val="05050F"/>
      </a:dk2>
      <a:lt2>
        <a:srgbClr val="EFEFF5"/>
      </a:lt2>
      <a:accent1>
        <a:srgbClr val="0056FB"/>
      </a:accent1>
      <a:accent2>
        <a:srgbClr val="3CD278"/>
      </a:accent2>
      <a:accent3>
        <a:srgbClr val="FF784B"/>
      </a:accent3>
      <a:accent4>
        <a:srgbClr val="FFC837"/>
      </a:accent4>
      <a:accent5>
        <a:srgbClr val="F0323C"/>
      </a:accent5>
      <a:accent6>
        <a:srgbClr val="D250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enter title - MasterSlide">
  <a:themeElements>
    <a:clrScheme name="X Theme Light Color">
      <a:dk1>
        <a:srgbClr val="05050F"/>
      </a:dk1>
      <a:lt1>
        <a:srgbClr val="FFFFFF"/>
      </a:lt1>
      <a:dk2>
        <a:srgbClr val="05050F"/>
      </a:dk2>
      <a:lt2>
        <a:srgbClr val="EFEFF5"/>
      </a:lt2>
      <a:accent1>
        <a:srgbClr val="0056FB"/>
      </a:accent1>
      <a:accent2>
        <a:srgbClr val="3CD278"/>
      </a:accent2>
      <a:accent3>
        <a:srgbClr val="FF784B"/>
      </a:accent3>
      <a:accent4>
        <a:srgbClr val="FFC837"/>
      </a:accent4>
      <a:accent5>
        <a:srgbClr val="F0323C"/>
      </a:accent5>
      <a:accent6>
        <a:srgbClr val="D250E6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1509</TotalTime>
  <Words>621</Words>
  <Application>Microsoft Office PowerPoint</Application>
  <PresentationFormat>On-screen Show (16:9)</PresentationFormat>
  <Paragraphs>140</Paragraphs>
  <Slides>22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Inter</vt:lpstr>
      <vt:lpstr>Arial</vt:lpstr>
      <vt:lpstr>Simple Light</vt:lpstr>
      <vt:lpstr>Left title - MasterSlide</vt:lpstr>
      <vt:lpstr>Left title - MasterSlide</vt:lpstr>
      <vt:lpstr>Center title - MasterSlide</vt:lpstr>
      <vt:lpstr>Discovering regulatory switches in gene co-expression networks </vt:lpstr>
      <vt:lpstr>Switch Genes in Dilated Cardiomyopathy</vt:lpstr>
      <vt:lpstr>Study Design</vt:lpstr>
      <vt:lpstr>Gene expression analysis </vt:lpstr>
      <vt:lpstr>Network Analysis</vt:lpstr>
      <vt:lpstr>Network Construction </vt:lpstr>
      <vt:lpstr>Finding Communities </vt:lpstr>
      <vt:lpstr>Fight Clubs  </vt:lpstr>
      <vt:lpstr>Fight Clubs  </vt:lpstr>
      <vt:lpstr>What are switch genes?</vt:lpstr>
      <vt:lpstr>Amaral Guimerà Cartography</vt:lpstr>
      <vt:lpstr>Switch Genes Results</vt:lpstr>
      <vt:lpstr>PowerPoint Presentation</vt:lpstr>
      <vt:lpstr>Possible VCM causes ? </vt:lpstr>
      <vt:lpstr>Switch Genes in Viral Cardiomyopathy</vt:lpstr>
      <vt:lpstr>PowerPoint Presentation</vt:lpstr>
      <vt:lpstr>Difference between DCM and VCM results</vt:lpstr>
      <vt:lpstr>Q&amp;A</vt:lpstr>
      <vt:lpstr>MYH6: Striated Muscle Contraction Pathway</vt:lpstr>
      <vt:lpstr>SGPP2: Sphingolipid Metabolism</vt:lpstr>
      <vt:lpstr>PLA2G4F: Lipid Metabolism in Senescent Cells</vt:lpstr>
      <vt:lpstr>SULT1B1: Sulfanation Biotranformation Reaction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Discovering regulatory switches in gene co-expression networks </dc:title>
  <cp:lastModifiedBy>Luca Farinola</cp:lastModifiedBy>
  <cp:revision>7</cp:revision>
  <dcterms:modified xsi:type="dcterms:W3CDTF">2023-07-03T11:39:32Z</dcterms:modified>
</cp:coreProperties>
</file>